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1"/>
  </p:notesMasterIdLst>
  <p:sldIdLst>
    <p:sldId id="256" r:id="rId2"/>
    <p:sldId id="309" r:id="rId3"/>
    <p:sldId id="322" r:id="rId4"/>
    <p:sldId id="260" r:id="rId5"/>
    <p:sldId id="261" r:id="rId6"/>
    <p:sldId id="312" r:id="rId7"/>
    <p:sldId id="313" r:id="rId8"/>
    <p:sldId id="314" r:id="rId9"/>
    <p:sldId id="315" r:id="rId10"/>
    <p:sldId id="277" r:id="rId11"/>
    <p:sldId id="316" r:id="rId12"/>
    <p:sldId id="317" r:id="rId13"/>
    <p:sldId id="318" r:id="rId14"/>
    <p:sldId id="284" r:id="rId15"/>
    <p:sldId id="319" r:id="rId16"/>
    <p:sldId id="320" r:id="rId17"/>
    <p:sldId id="321" r:id="rId18"/>
    <p:sldId id="323" r:id="rId19"/>
    <p:sldId id="324" r:id="rId20"/>
  </p:sldIdLst>
  <p:sldSz cx="9144000" cy="5143500" type="screen16x9"/>
  <p:notesSz cx="6858000" cy="9144000"/>
  <p:embeddedFontLst>
    <p:embeddedFont>
      <p:font typeface="Oswald" panose="020B0604020202020204" charset="0"/>
      <p:regular r:id="rId22"/>
      <p:bold r:id="rId23"/>
    </p:embeddedFont>
    <p:embeddedFont>
      <p:font typeface="Oswald ExtraLight" panose="020B0604020202020204" charset="0"/>
      <p:regular r:id="rId24"/>
      <p:bold r:id="rId25"/>
    </p:embeddedFont>
    <p:embeddedFont>
      <p:font typeface="Anaheim" panose="020B0604020202020204" charset="0"/>
      <p:regular r:id="rId26"/>
      <p:bold r:id="rId27"/>
    </p:embeddedFont>
    <p:embeddedFont>
      <p:font typeface="Overpass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DC4A9B-926C-4EEB-8C9D-D380BF57DF59}">
  <a:tblStyle styleId="{36DC4A9B-926C-4EEB-8C9D-D380BF57DF5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0" d="100"/>
          <a:sy n="140" d="100"/>
        </p:scale>
        <p:origin x="7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5366076ca9_0_2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5366076ca9_0_27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g14231f69b35_1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3" name="Google Shape;1833;g14231f69b35_1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18969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74074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2851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14231f69b35_1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14231f69b35_1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05542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9175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82346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1185c551ac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1185c551ac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6146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g14231f69b35_1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1" name="Google Shape;2691;g14231f69b35_1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6430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1542e7cc9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1542e7cc9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2318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1185c551ac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1185c551ac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1185c551ac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1185c551ac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9428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01230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1415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003d90df7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003d90df7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5377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 rot="-519">
            <a:off x="2583325" y="3763328"/>
            <a:ext cx="39774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88100" y="1258375"/>
            <a:ext cx="6967800" cy="22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5732787" y="2041325"/>
            <a:ext cx="17015275" cy="4845075"/>
            <a:chOff x="-5732787" y="2041325"/>
            <a:chExt cx="17015275" cy="484507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08163" y="3904450"/>
              <a:ext cx="6574325" cy="2981950"/>
              <a:chOff x="2568425" y="1916875"/>
              <a:chExt cx="6574325" cy="298195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" name="Google Shape;26;p2"/>
            <p:cNvGrpSpPr/>
            <p:nvPr/>
          </p:nvGrpSpPr>
          <p:grpSpPr>
            <a:xfrm>
              <a:off x="-5732787" y="2041325"/>
              <a:ext cx="6574325" cy="2981950"/>
              <a:chOff x="2568425" y="1916875"/>
              <a:chExt cx="6574325" cy="2981950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  <a:effectLst/>
      </p:bgPr>
    </p:bg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34"/>
          <p:cNvGrpSpPr/>
          <p:nvPr/>
        </p:nvGrpSpPr>
        <p:grpSpPr>
          <a:xfrm rot="5400000">
            <a:off x="-3365162" y="1525750"/>
            <a:ext cx="6574325" cy="2981950"/>
            <a:chOff x="2568425" y="1916875"/>
            <a:chExt cx="6574325" cy="2981950"/>
          </a:xfrm>
        </p:grpSpPr>
        <p:sp>
          <p:nvSpPr>
            <p:cNvPr id="1172" name="Google Shape;1172;p34"/>
            <p:cNvSpPr/>
            <p:nvPr/>
          </p:nvSpPr>
          <p:spPr>
            <a:xfrm>
              <a:off x="2568425" y="2600075"/>
              <a:ext cx="6574325" cy="2298750"/>
            </a:xfrm>
            <a:custGeom>
              <a:avLst/>
              <a:gdLst/>
              <a:ahLst/>
              <a:cxnLst/>
              <a:rect l="l" t="t" r="r" b="b"/>
              <a:pathLst>
                <a:path w="262973" h="91950" extrusionOk="0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2705975" y="2504850"/>
              <a:ext cx="6282025" cy="2323825"/>
            </a:xfrm>
            <a:custGeom>
              <a:avLst/>
              <a:gdLst/>
              <a:ahLst/>
              <a:cxnLst/>
              <a:rect l="l" t="t" r="r" b="b"/>
              <a:pathLst>
                <a:path w="251281" h="92953" extrusionOk="0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2967300" y="2308175"/>
              <a:ext cx="5739625" cy="2387875"/>
            </a:xfrm>
            <a:custGeom>
              <a:avLst/>
              <a:gdLst/>
              <a:ahLst/>
              <a:cxnLst/>
              <a:rect l="l" t="t" r="r" b="b"/>
              <a:pathLst>
                <a:path w="229585" h="95515" extrusionOk="0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3082425" y="2201700"/>
              <a:ext cx="5483925" cy="2428325"/>
            </a:xfrm>
            <a:custGeom>
              <a:avLst/>
              <a:gdLst/>
              <a:ahLst/>
              <a:cxnLst/>
              <a:rect l="l" t="t" r="r" b="b"/>
              <a:pathLst>
                <a:path w="219357" h="97133" extrusionOk="0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3169300" y="2073575"/>
              <a:ext cx="5255825" cy="2490350"/>
            </a:xfrm>
            <a:custGeom>
              <a:avLst/>
              <a:gdLst/>
              <a:ahLst/>
              <a:cxnLst/>
              <a:rect l="l" t="t" r="r" b="b"/>
              <a:pathLst>
                <a:path w="210233" h="99614" extrusionOk="0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3230800" y="1916875"/>
              <a:ext cx="5054325" cy="2581200"/>
            </a:xfrm>
            <a:custGeom>
              <a:avLst/>
              <a:gdLst/>
              <a:ahLst/>
              <a:cxnLst/>
              <a:rect l="l" t="t" r="r" b="b"/>
              <a:pathLst>
                <a:path w="202173" h="103248" extrusionOk="0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3762675" y="2607550"/>
              <a:ext cx="4083600" cy="1747175"/>
            </a:xfrm>
            <a:custGeom>
              <a:avLst/>
              <a:gdLst/>
              <a:ahLst/>
              <a:cxnLst/>
              <a:rect l="l" t="t" r="r" b="b"/>
              <a:pathLst>
                <a:path w="163344" h="69887" extrusionOk="0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4102100" y="2934375"/>
              <a:ext cx="3455750" cy="1326875"/>
            </a:xfrm>
            <a:custGeom>
              <a:avLst/>
              <a:gdLst/>
              <a:ahLst/>
              <a:cxnLst/>
              <a:rect l="l" t="t" r="r" b="b"/>
              <a:pathLst>
                <a:path w="138230" h="53075" extrusionOk="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4376950" y="3131050"/>
              <a:ext cx="2902725" cy="1069600"/>
            </a:xfrm>
            <a:custGeom>
              <a:avLst/>
              <a:gdLst/>
              <a:ahLst/>
              <a:cxnLst/>
              <a:rect l="l" t="t" r="r" b="b"/>
              <a:pathLst>
                <a:path w="116109" h="42784" extrusionOk="0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4588525" y="3291200"/>
              <a:ext cx="2422225" cy="860300"/>
            </a:xfrm>
            <a:custGeom>
              <a:avLst/>
              <a:gdLst/>
              <a:ahLst/>
              <a:cxnLst/>
              <a:rect l="l" t="t" r="r" b="b"/>
              <a:pathLst>
                <a:path w="96889" h="34412" extrusionOk="0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4790275" y="3426750"/>
              <a:ext cx="1951625" cy="675550"/>
            </a:xfrm>
            <a:custGeom>
              <a:avLst/>
              <a:gdLst/>
              <a:ahLst/>
              <a:cxnLst/>
              <a:rect l="l" t="t" r="r" b="b"/>
              <a:pathLst>
                <a:path w="78065" h="27022" extrusionOk="0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5097475" y="3501375"/>
              <a:ext cx="1355675" cy="523850"/>
            </a:xfrm>
            <a:custGeom>
              <a:avLst/>
              <a:gdLst/>
              <a:ahLst/>
              <a:cxnLst/>
              <a:rect l="l" t="t" r="r" b="b"/>
              <a:pathLst>
                <a:path w="54227" h="20954" extrusionOk="0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5402575" y="3558350"/>
              <a:ext cx="897125" cy="393100"/>
            </a:xfrm>
            <a:custGeom>
              <a:avLst/>
              <a:gdLst/>
              <a:ahLst/>
              <a:cxnLst/>
              <a:rect l="l" t="t" r="r" b="b"/>
              <a:pathLst>
                <a:path w="35885" h="15724" extrusionOk="0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200038" scaled="0"/>
        </a:gra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3"/>
          <p:cNvSpPr txBox="1">
            <a:spLocks noGrp="1"/>
          </p:cNvSpPr>
          <p:nvPr>
            <p:ph type="title" hasCustomPrompt="1"/>
          </p:nvPr>
        </p:nvSpPr>
        <p:spPr>
          <a:xfrm rot="2797">
            <a:off x="2307225" y="1344725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9" name="Google Shape;399;p13"/>
          <p:cNvSpPr txBox="1">
            <a:spLocks noGrp="1"/>
          </p:cNvSpPr>
          <p:nvPr>
            <p:ph type="title" idx="2"/>
          </p:nvPr>
        </p:nvSpPr>
        <p:spPr>
          <a:xfrm>
            <a:off x="1059838" y="1941825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0" name="Google Shape;400;p13"/>
          <p:cNvSpPr txBox="1">
            <a:spLocks noGrp="1"/>
          </p:cNvSpPr>
          <p:nvPr>
            <p:ph type="subTitle" idx="1"/>
          </p:nvPr>
        </p:nvSpPr>
        <p:spPr>
          <a:xfrm>
            <a:off x="1059838" y="2283257"/>
            <a:ext cx="32322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13"/>
          <p:cNvSpPr txBox="1">
            <a:spLocks noGrp="1"/>
          </p:cNvSpPr>
          <p:nvPr>
            <p:ph type="title" idx="3" hasCustomPrompt="1"/>
          </p:nvPr>
        </p:nvSpPr>
        <p:spPr>
          <a:xfrm rot="2797">
            <a:off x="2307225" y="3063676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2" name="Google Shape;402;p13"/>
          <p:cNvSpPr txBox="1">
            <a:spLocks noGrp="1"/>
          </p:cNvSpPr>
          <p:nvPr>
            <p:ph type="title" idx="4"/>
          </p:nvPr>
        </p:nvSpPr>
        <p:spPr>
          <a:xfrm>
            <a:off x="1059838" y="3661075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3" name="Google Shape;403;p13"/>
          <p:cNvSpPr txBox="1">
            <a:spLocks noGrp="1"/>
          </p:cNvSpPr>
          <p:nvPr>
            <p:ph type="subTitle" idx="5"/>
          </p:nvPr>
        </p:nvSpPr>
        <p:spPr>
          <a:xfrm>
            <a:off x="1059838" y="4002300"/>
            <a:ext cx="32322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13"/>
          <p:cNvSpPr txBox="1">
            <a:spLocks noGrp="1"/>
          </p:cNvSpPr>
          <p:nvPr>
            <p:ph type="title" idx="6" hasCustomPrompt="1"/>
          </p:nvPr>
        </p:nvSpPr>
        <p:spPr>
          <a:xfrm rot="2797">
            <a:off x="6099200" y="1344725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5" name="Google Shape;405;p13"/>
          <p:cNvSpPr txBox="1">
            <a:spLocks noGrp="1"/>
          </p:cNvSpPr>
          <p:nvPr>
            <p:ph type="title" idx="7"/>
          </p:nvPr>
        </p:nvSpPr>
        <p:spPr>
          <a:xfrm>
            <a:off x="4851950" y="1941825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6" name="Google Shape;406;p13"/>
          <p:cNvSpPr txBox="1">
            <a:spLocks noGrp="1"/>
          </p:cNvSpPr>
          <p:nvPr>
            <p:ph type="subTitle" idx="8"/>
          </p:nvPr>
        </p:nvSpPr>
        <p:spPr>
          <a:xfrm>
            <a:off x="4851950" y="2283257"/>
            <a:ext cx="32322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13"/>
          <p:cNvSpPr txBox="1">
            <a:spLocks noGrp="1"/>
          </p:cNvSpPr>
          <p:nvPr>
            <p:ph type="title" idx="9" hasCustomPrompt="1"/>
          </p:nvPr>
        </p:nvSpPr>
        <p:spPr>
          <a:xfrm rot="2797">
            <a:off x="6099200" y="3063676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8" name="Google Shape;408;p13"/>
          <p:cNvSpPr txBox="1">
            <a:spLocks noGrp="1"/>
          </p:cNvSpPr>
          <p:nvPr>
            <p:ph type="title" idx="13"/>
          </p:nvPr>
        </p:nvSpPr>
        <p:spPr>
          <a:xfrm>
            <a:off x="4851950" y="3661002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9" name="Google Shape;409;p13"/>
          <p:cNvSpPr txBox="1">
            <a:spLocks noGrp="1"/>
          </p:cNvSpPr>
          <p:nvPr>
            <p:ph type="subTitle" idx="14"/>
          </p:nvPr>
        </p:nvSpPr>
        <p:spPr>
          <a:xfrm>
            <a:off x="4851950" y="4002300"/>
            <a:ext cx="32322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13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411" name="Google Shape;411;p13"/>
          <p:cNvGrpSpPr/>
          <p:nvPr/>
        </p:nvGrpSpPr>
        <p:grpSpPr>
          <a:xfrm>
            <a:off x="-1898325" y="-2470500"/>
            <a:ext cx="14019438" cy="9454513"/>
            <a:chOff x="-1898325" y="-2470500"/>
            <a:chExt cx="14019438" cy="9454513"/>
          </a:xfrm>
        </p:grpSpPr>
        <p:grpSp>
          <p:nvGrpSpPr>
            <p:cNvPr id="412" name="Google Shape;412;p13"/>
            <p:cNvGrpSpPr/>
            <p:nvPr/>
          </p:nvGrpSpPr>
          <p:grpSpPr>
            <a:xfrm>
              <a:off x="5546788" y="-2470500"/>
              <a:ext cx="6574325" cy="2981950"/>
              <a:chOff x="2568425" y="1916875"/>
              <a:chExt cx="6574325" cy="2981950"/>
            </a:xfrm>
          </p:grpSpPr>
          <p:sp>
            <p:nvSpPr>
              <p:cNvPr id="413" name="Google Shape;413;p1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6" name="Google Shape;426;p13"/>
            <p:cNvGrpSpPr/>
            <p:nvPr/>
          </p:nvGrpSpPr>
          <p:grpSpPr>
            <a:xfrm rot="5400000">
              <a:off x="-3694512" y="2205875"/>
              <a:ext cx="6574325" cy="2981950"/>
              <a:chOff x="2568425" y="1916875"/>
              <a:chExt cx="6574325" cy="2981950"/>
            </a:xfrm>
          </p:grpSpPr>
          <p:sp>
            <p:nvSpPr>
              <p:cNvPr id="427" name="Google Shape;427;p1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0" name="Google Shape;440;p13"/>
            <p:cNvGrpSpPr/>
            <p:nvPr/>
          </p:nvGrpSpPr>
          <p:grpSpPr>
            <a:xfrm rot="5400000">
              <a:off x="6895063" y="2107925"/>
              <a:ext cx="6574325" cy="2981950"/>
              <a:chOff x="2568425" y="1916875"/>
              <a:chExt cx="6574325" cy="2981950"/>
            </a:xfrm>
          </p:grpSpPr>
          <p:sp>
            <p:nvSpPr>
              <p:cNvPr id="441" name="Google Shape;441;p1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36075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"/>
          <p:cNvSpPr txBox="1">
            <a:spLocks noGrp="1"/>
          </p:cNvSpPr>
          <p:nvPr>
            <p:ph type="title" hasCustomPrompt="1"/>
          </p:nvPr>
        </p:nvSpPr>
        <p:spPr>
          <a:xfrm>
            <a:off x="880150" y="1146600"/>
            <a:ext cx="3030900" cy="28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00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>
            <a:spLocks noGrp="1"/>
          </p:cNvSpPr>
          <p:nvPr>
            <p:ph type="subTitle" idx="1"/>
          </p:nvPr>
        </p:nvSpPr>
        <p:spPr>
          <a:xfrm rot="250">
            <a:off x="4132556" y="3285411"/>
            <a:ext cx="4131300" cy="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/>
          </p:nvPr>
        </p:nvSpPr>
        <p:spPr>
          <a:xfrm>
            <a:off x="4132475" y="1399838"/>
            <a:ext cx="4131300" cy="19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1284825" y="-1801650"/>
            <a:ext cx="6574325" cy="8635000"/>
            <a:chOff x="1284825" y="-1801650"/>
            <a:chExt cx="6574325" cy="8635000"/>
          </a:xfrm>
        </p:grpSpPr>
        <p:grpSp>
          <p:nvGrpSpPr>
            <p:cNvPr id="45" name="Google Shape;45;p3"/>
            <p:cNvGrpSpPr/>
            <p:nvPr/>
          </p:nvGrpSpPr>
          <p:grpSpPr>
            <a:xfrm>
              <a:off x="1284825" y="3851400"/>
              <a:ext cx="6574325" cy="2981950"/>
              <a:chOff x="2568425" y="1916875"/>
              <a:chExt cx="6574325" cy="2981950"/>
            </a:xfrm>
          </p:grpSpPr>
          <p:sp>
            <p:nvSpPr>
              <p:cNvPr id="46" name="Google Shape;46;p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1284825" y="-1801650"/>
              <a:ext cx="6574325" cy="2981950"/>
              <a:chOff x="2568425" y="1916875"/>
              <a:chExt cx="6574325" cy="2981950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200038" scaled="0"/>
        </a:gra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9"/>
          <p:cNvSpPr txBox="1">
            <a:spLocks noGrp="1"/>
          </p:cNvSpPr>
          <p:nvPr>
            <p:ph type="title"/>
          </p:nvPr>
        </p:nvSpPr>
        <p:spPr>
          <a:xfrm>
            <a:off x="1304050" y="1738400"/>
            <a:ext cx="6530700" cy="8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3" name="Google Shape;303;p9"/>
          <p:cNvSpPr txBox="1">
            <a:spLocks noGrp="1"/>
          </p:cNvSpPr>
          <p:nvPr>
            <p:ph type="subTitle" idx="1"/>
          </p:nvPr>
        </p:nvSpPr>
        <p:spPr>
          <a:xfrm>
            <a:off x="1303900" y="2462500"/>
            <a:ext cx="65307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04" name="Google Shape;304;p9"/>
          <p:cNvGrpSpPr/>
          <p:nvPr/>
        </p:nvGrpSpPr>
        <p:grpSpPr>
          <a:xfrm>
            <a:off x="-3222062" y="-1603900"/>
            <a:ext cx="14276300" cy="8463750"/>
            <a:chOff x="-3222062" y="-1603900"/>
            <a:chExt cx="14276300" cy="8463750"/>
          </a:xfrm>
        </p:grpSpPr>
        <p:grpSp>
          <p:nvGrpSpPr>
            <p:cNvPr id="305" name="Google Shape;305;p9"/>
            <p:cNvGrpSpPr/>
            <p:nvPr/>
          </p:nvGrpSpPr>
          <p:grpSpPr>
            <a:xfrm>
              <a:off x="4479913" y="3877900"/>
              <a:ext cx="6574325" cy="2981950"/>
              <a:chOff x="2568425" y="1916875"/>
              <a:chExt cx="6574325" cy="2981950"/>
            </a:xfrm>
          </p:grpSpPr>
          <p:sp>
            <p:nvSpPr>
              <p:cNvPr id="306" name="Google Shape;306;p9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9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9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9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9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9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9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9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9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9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9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9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9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319;p9"/>
            <p:cNvGrpSpPr/>
            <p:nvPr/>
          </p:nvGrpSpPr>
          <p:grpSpPr>
            <a:xfrm>
              <a:off x="-3222062" y="-1603900"/>
              <a:ext cx="6574325" cy="2981950"/>
              <a:chOff x="2568425" y="1916875"/>
              <a:chExt cx="6574325" cy="2981950"/>
            </a:xfrm>
          </p:grpSpPr>
          <p:sp>
            <p:nvSpPr>
              <p:cNvPr id="320" name="Google Shape;320;p9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9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9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9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9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9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9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9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9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9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BLANK_1_3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  <a:effectLst/>
      </p:bgPr>
    </p:bg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549" name="Google Shape;549;p17"/>
          <p:cNvGrpSpPr/>
          <p:nvPr/>
        </p:nvGrpSpPr>
        <p:grpSpPr>
          <a:xfrm>
            <a:off x="-5854329" y="-3857800"/>
            <a:ext cx="17260279" cy="9783238"/>
            <a:chOff x="-5854329" y="-3857800"/>
            <a:chExt cx="17260279" cy="9783238"/>
          </a:xfrm>
        </p:grpSpPr>
        <p:grpSp>
          <p:nvGrpSpPr>
            <p:cNvPr id="550" name="Google Shape;550;p17"/>
            <p:cNvGrpSpPr/>
            <p:nvPr/>
          </p:nvGrpSpPr>
          <p:grpSpPr>
            <a:xfrm rot="-5400000">
              <a:off x="6627813" y="1006275"/>
              <a:ext cx="6574325" cy="2981950"/>
              <a:chOff x="2568425" y="1916875"/>
              <a:chExt cx="6574325" cy="2981950"/>
            </a:xfrm>
          </p:grpSpPr>
          <p:sp>
            <p:nvSpPr>
              <p:cNvPr id="551" name="Google Shape;551;p1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1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1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1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4" name="Google Shape;564;p17"/>
            <p:cNvGrpSpPr/>
            <p:nvPr/>
          </p:nvGrpSpPr>
          <p:grpSpPr>
            <a:xfrm rot="-5400000">
              <a:off x="-4025462" y="-2061612"/>
              <a:ext cx="6574325" cy="2981950"/>
              <a:chOff x="2568425" y="1916875"/>
              <a:chExt cx="6574325" cy="2981950"/>
            </a:xfrm>
          </p:grpSpPr>
          <p:sp>
            <p:nvSpPr>
              <p:cNvPr id="565" name="Google Shape;565;p1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1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1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1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1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1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1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8" name="Google Shape;578;p17"/>
            <p:cNvGrpSpPr/>
            <p:nvPr/>
          </p:nvGrpSpPr>
          <p:grpSpPr>
            <a:xfrm>
              <a:off x="-5854329" y="2943488"/>
              <a:ext cx="6574325" cy="2981950"/>
              <a:chOff x="2568425" y="1916875"/>
              <a:chExt cx="6574325" cy="2981950"/>
            </a:xfrm>
          </p:grpSpPr>
          <p:sp>
            <p:nvSpPr>
              <p:cNvPr id="579" name="Google Shape;579;p1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avLst/>
                <a:gdLst/>
                <a:ahLst/>
                <a:cxnLst/>
                <a:rect l="l" t="t" r="r" b="b"/>
                <a:pathLst>
                  <a:path w="262973" h="91950" extrusionOk="0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avLst/>
                <a:gdLst/>
                <a:ahLst/>
                <a:cxnLst/>
                <a:rect l="l" t="t" r="r" b="b"/>
                <a:pathLst>
                  <a:path w="251281" h="92953" extrusionOk="0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avLst/>
                <a:gdLst/>
                <a:ahLst/>
                <a:cxnLst/>
                <a:rect l="l" t="t" r="r" b="b"/>
                <a:pathLst>
                  <a:path w="229585" h="95515" extrusionOk="0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avLst/>
                <a:gdLst/>
                <a:ahLst/>
                <a:cxnLst/>
                <a:rect l="l" t="t" r="r" b="b"/>
                <a:pathLst>
                  <a:path w="219357" h="97133" extrusionOk="0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avLst/>
                <a:gdLst/>
                <a:ahLst/>
                <a:cxnLst/>
                <a:rect l="l" t="t" r="r" b="b"/>
                <a:pathLst>
                  <a:path w="210233" h="99614" extrusionOk="0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avLst/>
                <a:gdLst/>
                <a:ahLst/>
                <a:cxnLst/>
                <a:rect l="l" t="t" r="r" b="b"/>
                <a:pathLst>
                  <a:path w="202173" h="103248" extrusionOk="0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avLst/>
                <a:gdLst/>
                <a:ahLst/>
                <a:cxnLst/>
                <a:rect l="l" t="t" r="r" b="b"/>
                <a:pathLst>
                  <a:path w="163344" h="69887" extrusionOk="0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avLst/>
                <a:gdLst/>
                <a:ahLst/>
                <a:cxnLst/>
                <a:rect l="l" t="t" r="r" b="b"/>
                <a:pathLst>
                  <a:path w="138230" h="53075" extrusionOk="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avLst/>
                <a:gdLst/>
                <a:ahLst/>
                <a:cxnLst/>
                <a:rect l="l" t="t" r="r" b="b"/>
                <a:pathLst>
                  <a:path w="116109" h="42784" extrusionOk="0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avLst/>
                <a:gdLst/>
                <a:ahLst/>
                <a:cxnLst/>
                <a:rect l="l" t="t" r="r" b="b"/>
                <a:pathLst>
                  <a:path w="96889" h="34412" extrusionOk="0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avLst/>
                <a:gdLst/>
                <a:ahLst/>
                <a:cxnLst/>
                <a:rect l="l" t="t" r="r" b="b"/>
                <a:pathLst>
                  <a:path w="78065" h="27022" extrusionOk="0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avLst/>
                <a:gdLst/>
                <a:ahLst/>
                <a:cxnLst/>
                <a:rect l="l" t="t" r="r" b="b"/>
                <a:pathLst>
                  <a:path w="54227" h="20954" extrusionOk="0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avLst/>
                <a:gdLst/>
                <a:ahLst/>
                <a:cxnLst/>
                <a:rect l="l" t="t" r="r" b="b"/>
                <a:pathLst>
                  <a:path w="35885" h="15724" extrusionOk="0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  <a:effectLst/>
      </p:bgPr>
    </p:bg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8"/>
          <p:cNvSpPr txBox="1">
            <a:spLocks noGrp="1"/>
          </p:cNvSpPr>
          <p:nvPr>
            <p:ph type="title" hasCustomPrompt="1"/>
          </p:nvPr>
        </p:nvSpPr>
        <p:spPr>
          <a:xfrm>
            <a:off x="720225" y="609638"/>
            <a:ext cx="1744800" cy="16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0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4" name="Google Shape;594;p18"/>
          <p:cNvSpPr txBox="1">
            <a:spLocks noGrp="1"/>
          </p:cNvSpPr>
          <p:nvPr>
            <p:ph type="subTitle" idx="1"/>
          </p:nvPr>
        </p:nvSpPr>
        <p:spPr>
          <a:xfrm rot="231">
            <a:off x="720217" y="4075623"/>
            <a:ext cx="4471500" cy="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5" name="Google Shape;595;p18"/>
          <p:cNvSpPr txBox="1">
            <a:spLocks noGrp="1"/>
          </p:cNvSpPr>
          <p:nvPr>
            <p:ph type="title" idx="2"/>
          </p:nvPr>
        </p:nvSpPr>
        <p:spPr>
          <a:xfrm>
            <a:off x="720000" y="2078650"/>
            <a:ext cx="4471500" cy="20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596" name="Google Shape;596;p18"/>
          <p:cNvGrpSpPr/>
          <p:nvPr/>
        </p:nvGrpSpPr>
        <p:grpSpPr>
          <a:xfrm>
            <a:off x="7123288" y="2683625"/>
            <a:ext cx="6574325" cy="2981950"/>
            <a:chOff x="2568425" y="1916875"/>
            <a:chExt cx="6574325" cy="2981950"/>
          </a:xfrm>
        </p:grpSpPr>
        <p:sp>
          <p:nvSpPr>
            <p:cNvPr id="597" name="Google Shape;597;p18"/>
            <p:cNvSpPr/>
            <p:nvPr/>
          </p:nvSpPr>
          <p:spPr>
            <a:xfrm>
              <a:off x="2568425" y="2600075"/>
              <a:ext cx="6574325" cy="2298750"/>
            </a:xfrm>
            <a:custGeom>
              <a:avLst/>
              <a:gdLst/>
              <a:ahLst/>
              <a:cxnLst/>
              <a:rect l="l" t="t" r="r" b="b"/>
              <a:pathLst>
                <a:path w="262973" h="91950" extrusionOk="0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2705975" y="2504850"/>
              <a:ext cx="6282025" cy="2323825"/>
            </a:xfrm>
            <a:custGeom>
              <a:avLst/>
              <a:gdLst/>
              <a:ahLst/>
              <a:cxnLst/>
              <a:rect l="l" t="t" r="r" b="b"/>
              <a:pathLst>
                <a:path w="251281" h="92953" extrusionOk="0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2967300" y="2308175"/>
              <a:ext cx="5739625" cy="2387875"/>
            </a:xfrm>
            <a:custGeom>
              <a:avLst/>
              <a:gdLst/>
              <a:ahLst/>
              <a:cxnLst/>
              <a:rect l="l" t="t" r="r" b="b"/>
              <a:pathLst>
                <a:path w="229585" h="95515" extrusionOk="0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3082425" y="2201700"/>
              <a:ext cx="5483925" cy="2428325"/>
            </a:xfrm>
            <a:custGeom>
              <a:avLst/>
              <a:gdLst/>
              <a:ahLst/>
              <a:cxnLst/>
              <a:rect l="l" t="t" r="r" b="b"/>
              <a:pathLst>
                <a:path w="219357" h="97133" extrusionOk="0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3169300" y="2073575"/>
              <a:ext cx="5255825" cy="2490350"/>
            </a:xfrm>
            <a:custGeom>
              <a:avLst/>
              <a:gdLst/>
              <a:ahLst/>
              <a:cxnLst/>
              <a:rect l="l" t="t" r="r" b="b"/>
              <a:pathLst>
                <a:path w="210233" h="99614" extrusionOk="0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8"/>
            <p:cNvSpPr/>
            <p:nvPr/>
          </p:nvSpPr>
          <p:spPr>
            <a:xfrm>
              <a:off x="3230800" y="1916875"/>
              <a:ext cx="5054325" cy="2581200"/>
            </a:xfrm>
            <a:custGeom>
              <a:avLst/>
              <a:gdLst/>
              <a:ahLst/>
              <a:cxnLst/>
              <a:rect l="l" t="t" r="r" b="b"/>
              <a:pathLst>
                <a:path w="202173" h="103248" extrusionOk="0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8"/>
            <p:cNvSpPr/>
            <p:nvPr/>
          </p:nvSpPr>
          <p:spPr>
            <a:xfrm>
              <a:off x="3762675" y="2607550"/>
              <a:ext cx="4083600" cy="1747175"/>
            </a:xfrm>
            <a:custGeom>
              <a:avLst/>
              <a:gdLst/>
              <a:ahLst/>
              <a:cxnLst/>
              <a:rect l="l" t="t" r="r" b="b"/>
              <a:pathLst>
                <a:path w="163344" h="69887" extrusionOk="0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8"/>
            <p:cNvSpPr/>
            <p:nvPr/>
          </p:nvSpPr>
          <p:spPr>
            <a:xfrm>
              <a:off x="4102100" y="2934375"/>
              <a:ext cx="3455750" cy="1326875"/>
            </a:xfrm>
            <a:custGeom>
              <a:avLst/>
              <a:gdLst/>
              <a:ahLst/>
              <a:cxnLst/>
              <a:rect l="l" t="t" r="r" b="b"/>
              <a:pathLst>
                <a:path w="138230" h="53075" extrusionOk="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8"/>
            <p:cNvSpPr/>
            <p:nvPr/>
          </p:nvSpPr>
          <p:spPr>
            <a:xfrm>
              <a:off x="4376950" y="3131050"/>
              <a:ext cx="2902725" cy="1069600"/>
            </a:xfrm>
            <a:custGeom>
              <a:avLst/>
              <a:gdLst/>
              <a:ahLst/>
              <a:cxnLst/>
              <a:rect l="l" t="t" r="r" b="b"/>
              <a:pathLst>
                <a:path w="116109" h="42784" extrusionOk="0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4588525" y="3291200"/>
              <a:ext cx="2422225" cy="860300"/>
            </a:xfrm>
            <a:custGeom>
              <a:avLst/>
              <a:gdLst/>
              <a:ahLst/>
              <a:cxnLst/>
              <a:rect l="l" t="t" r="r" b="b"/>
              <a:pathLst>
                <a:path w="96889" h="34412" extrusionOk="0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4790275" y="3426750"/>
              <a:ext cx="1951625" cy="675550"/>
            </a:xfrm>
            <a:custGeom>
              <a:avLst/>
              <a:gdLst/>
              <a:ahLst/>
              <a:cxnLst/>
              <a:rect l="l" t="t" r="r" b="b"/>
              <a:pathLst>
                <a:path w="78065" h="27022" extrusionOk="0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5097475" y="3501375"/>
              <a:ext cx="1355675" cy="523850"/>
            </a:xfrm>
            <a:custGeom>
              <a:avLst/>
              <a:gdLst/>
              <a:ahLst/>
              <a:cxnLst/>
              <a:rect l="l" t="t" r="r" b="b"/>
              <a:pathLst>
                <a:path w="54227" h="20954" extrusionOk="0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5402575" y="3558350"/>
              <a:ext cx="897125" cy="393100"/>
            </a:xfrm>
            <a:custGeom>
              <a:avLst/>
              <a:gdLst/>
              <a:ahLst/>
              <a:cxnLst/>
              <a:rect l="l" t="t" r="r" b="b"/>
              <a:pathLst>
                <a:path w="35885" h="15724" extrusionOk="0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18"/>
          <p:cNvGrpSpPr/>
          <p:nvPr/>
        </p:nvGrpSpPr>
        <p:grpSpPr>
          <a:xfrm>
            <a:off x="4724038" y="-1801675"/>
            <a:ext cx="6574325" cy="2981950"/>
            <a:chOff x="2568425" y="1916875"/>
            <a:chExt cx="6574325" cy="2981950"/>
          </a:xfrm>
        </p:grpSpPr>
        <p:sp>
          <p:nvSpPr>
            <p:cNvPr id="611" name="Google Shape;611;p18"/>
            <p:cNvSpPr/>
            <p:nvPr/>
          </p:nvSpPr>
          <p:spPr>
            <a:xfrm>
              <a:off x="2568425" y="2600075"/>
              <a:ext cx="6574325" cy="2298750"/>
            </a:xfrm>
            <a:custGeom>
              <a:avLst/>
              <a:gdLst/>
              <a:ahLst/>
              <a:cxnLst/>
              <a:rect l="l" t="t" r="r" b="b"/>
              <a:pathLst>
                <a:path w="262973" h="91950" extrusionOk="0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8"/>
            <p:cNvSpPr/>
            <p:nvPr/>
          </p:nvSpPr>
          <p:spPr>
            <a:xfrm>
              <a:off x="2705975" y="2504850"/>
              <a:ext cx="6282025" cy="2323825"/>
            </a:xfrm>
            <a:custGeom>
              <a:avLst/>
              <a:gdLst/>
              <a:ahLst/>
              <a:cxnLst/>
              <a:rect l="l" t="t" r="r" b="b"/>
              <a:pathLst>
                <a:path w="251281" h="92953" extrusionOk="0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8"/>
            <p:cNvSpPr/>
            <p:nvPr/>
          </p:nvSpPr>
          <p:spPr>
            <a:xfrm>
              <a:off x="2967300" y="2308175"/>
              <a:ext cx="5739625" cy="2387875"/>
            </a:xfrm>
            <a:custGeom>
              <a:avLst/>
              <a:gdLst/>
              <a:ahLst/>
              <a:cxnLst/>
              <a:rect l="l" t="t" r="r" b="b"/>
              <a:pathLst>
                <a:path w="229585" h="95515" extrusionOk="0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8"/>
            <p:cNvSpPr/>
            <p:nvPr/>
          </p:nvSpPr>
          <p:spPr>
            <a:xfrm>
              <a:off x="3082425" y="2201700"/>
              <a:ext cx="5483925" cy="2428325"/>
            </a:xfrm>
            <a:custGeom>
              <a:avLst/>
              <a:gdLst/>
              <a:ahLst/>
              <a:cxnLst/>
              <a:rect l="l" t="t" r="r" b="b"/>
              <a:pathLst>
                <a:path w="219357" h="97133" extrusionOk="0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8"/>
            <p:cNvSpPr/>
            <p:nvPr/>
          </p:nvSpPr>
          <p:spPr>
            <a:xfrm>
              <a:off x="3169300" y="2073575"/>
              <a:ext cx="5255825" cy="2490350"/>
            </a:xfrm>
            <a:custGeom>
              <a:avLst/>
              <a:gdLst/>
              <a:ahLst/>
              <a:cxnLst/>
              <a:rect l="l" t="t" r="r" b="b"/>
              <a:pathLst>
                <a:path w="210233" h="99614" extrusionOk="0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8"/>
            <p:cNvSpPr/>
            <p:nvPr/>
          </p:nvSpPr>
          <p:spPr>
            <a:xfrm>
              <a:off x="3230800" y="1916875"/>
              <a:ext cx="5054325" cy="2581200"/>
            </a:xfrm>
            <a:custGeom>
              <a:avLst/>
              <a:gdLst/>
              <a:ahLst/>
              <a:cxnLst/>
              <a:rect l="l" t="t" r="r" b="b"/>
              <a:pathLst>
                <a:path w="202173" h="103248" extrusionOk="0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8"/>
            <p:cNvSpPr/>
            <p:nvPr/>
          </p:nvSpPr>
          <p:spPr>
            <a:xfrm>
              <a:off x="3762675" y="2607550"/>
              <a:ext cx="4083600" cy="1747175"/>
            </a:xfrm>
            <a:custGeom>
              <a:avLst/>
              <a:gdLst/>
              <a:ahLst/>
              <a:cxnLst/>
              <a:rect l="l" t="t" r="r" b="b"/>
              <a:pathLst>
                <a:path w="163344" h="69887" extrusionOk="0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4102100" y="2934375"/>
              <a:ext cx="3455750" cy="1326875"/>
            </a:xfrm>
            <a:custGeom>
              <a:avLst/>
              <a:gdLst/>
              <a:ahLst/>
              <a:cxnLst/>
              <a:rect l="l" t="t" r="r" b="b"/>
              <a:pathLst>
                <a:path w="138230" h="53075" extrusionOk="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8"/>
            <p:cNvSpPr/>
            <p:nvPr/>
          </p:nvSpPr>
          <p:spPr>
            <a:xfrm>
              <a:off x="4376950" y="3131050"/>
              <a:ext cx="2902725" cy="1069600"/>
            </a:xfrm>
            <a:custGeom>
              <a:avLst/>
              <a:gdLst/>
              <a:ahLst/>
              <a:cxnLst/>
              <a:rect l="l" t="t" r="r" b="b"/>
              <a:pathLst>
                <a:path w="116109" h="42784" extrusionOk="0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8"/>
            <p:cNvSpPr/>
            <p:nvPr/>
          </p:nvSpPr>
          <p:spPr>
            <a:xfrm>
              <a:off x="4588525" y="3291200"/>
              <a:ext cx="2422225" cy="860300"/>
            </a:xfrm>
            <a:custGeom>
              <a:avLst/>
              <a:gdLst/>
              <a:ahLst/>
              <a:cxnLst/>
              <a:rect l="l" t="t" r="r" b="b"/>
              <a:pathLst>
                <a:path w="96889" h="34412" extrusionOk="0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8"/>
            <p:cNvSpPr/>
            <p:nvPr/>
          </p:nvSpPr>
          <p:spPr>
            <a:xfrm>
              <a:off x="4790275" y="3426750"/>
              <a:ext cx="1951625" cy="675550"/>
            </a:xfrm>
            <a:custGeom>
              <a:avLst/>
              <a:gdLst/>
              <a:ahLst/>
              <a:cxnLst/>
              <a:rect l="l" t="t" r="r" b="b"/>
              <a:pathLst>
                <a:path w="78065" h="27022" extrusionOk="0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8"/>
            <p:cNvSpPr/>
            <p:nvPr/>
          </p:nvSpPr>
          <p:spPr>
            <a:xfrm>
              <a:off x="5097475" y="3501375"/>
              <a:ext cx="1355675" cy="523850"/>
            </a:xfrm>
            <a:custGeom>
              <a:avLst/>
              <a:gdLst/>
              <a:ahLst/>
              <a:cxnLst/>
              <a:rect l="l" t="t" r="r" b="b"/>
              <a:pathLst>
                <a:path w="54227" h="20954" extrusionOk="0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8"/>
            <p:cNvSpPr/>
            <p:nvPr/>
          </p:nvSpPr>
          <p:spPr>
            <a:xfrm>
              <a:off x="5402575" y="3558350"/>
              <a:ext cx="897125" cy="393100"/>
            </a:xfrm>
            <a:custGeom>
              <a:avLst/>
              <a:gdLst/>
              <a:ahLst/>
              <a:cxnLst/>
              <a:rect l="l" t="t" r="r" b="b"/>
              <a:pathLst>
                <a:path w="35885" h="15724" extrusionOk="0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  <a:effectLst/>
      </p:bgPr>
    </p:bg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19"/>
          <p:cNvSpPr txBox="1">
            <a:spLocks noGrp="1"/>
          </p:cNvSpPr>
          <p:nvPr>
            <p:ph type="title" hasCustomPrompt="1"/>
          </p:nvPr>
        </p:nvSpPr>
        <p:spPr>
          <a:xfrm>
            <a:off x="6546400" y="676338"/>
            <a:ext cx="1780800" cy="13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9pPr>
          </a:lstStyle>
          <a:p>
            <a:r>
              <a:t>xx%</a:t>
            </a:r>
          </a:p>
        </p:txBody>
      </p:sp>
      <p:sp>
        <p:nvSpPr>
          <p:cNvPr id="626" name="Google Shape;626;p19"/>
          <p:cNvSpPr txBox="1">
            <a:spLocks noGrp="1"/>
          </p:cNvSpPr>
          <p:nvPr>
            <p:ph type="subTitle" idx="1"/>
          </p:nvPr>
        </p:nvSpPr>
        <p:spPr>
          <a:xfrm rot="241">
            <a:off x="4148096" y="4008910"/>
            <a:ext cx="4275900" cy="4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19"/>
          <p:cNvSpPr txBox="1">
            <a:spLocks noGrp="1"/>
          </p:cNvSpPr>
          <p:nvPr>
            <p:ph type="title" idx="2"/>
          </p:nvPr>
        </p:nvSpPr>
        <p:spPr>
          <a:xfrm>
            <a:off x="4147875" y="1960888"/>
            <a:ext cx="4275900" cy="210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628" name="Google Shape;628;p19"/>
          <p:cNvGrpSpPr/>
          <p:nvPr/>
        </p:nvGrpSpPr>
        <p:grpSpPr>
          <a:xfrm flipH="1">
            <a:off x="-2378162" y="2375775"/>
            <a:ext cx="6574325" cy="2981950"/>
            <a:chOff x="2568425" y="1916875"/>
            <a:chExt cx="6574325" cy="2981950"/>
          </a:xfrm>
        </p:grpSpPr>
        <p:sp>
          <p:nvSpPr>
            <p:cNvPr id="629" name="Google Shape;629;p19"/>
            <p:cNvSpPr/>
            <p:nvPr/>
          </p:nvSpPr>
          <p:spPr>
            <a:xfrm>
              <a:off x="2568425" y="2600075"/>
              <a:ext cx="6574325" cy="2298750"/>
            </a:xfrm>
            <a:custGeom>
              <a:avLst/>
              <a:gdLst/>
              <a:ahLst/>
              <a:cxnLst/>
              <a:rect l="l" t="t" r="r" b="b"/>
              <a:pathLst>
                <a:path w="262973" h="91950" extrusionOk="0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9"/>
            <p:cNvSpPr/>
            <p:nvPr/>
          </p:nvSpPr>
          <p:spPr>
            <a:xfrm>
              <a:off x="2705975" y="2504850"/>
              <a:ext cx="6282025" cy="2323825"/>
            </a:xfrm>
            <a:custGeom>
              <a:avLst/>
              <a:gdLst/>
              <a:ahLst/>
              <a:cxnLst/>
              <a:rect l="l" t="t" r="r" b="b"/>
              <a:pathLst>
                <a:path w="251281" h="92953" extrusionOk="0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9"/>
            <p:cNvSpPr/>
            <p:nvPr/>
          </p:nvSpPr>
          <p:spPr>
            <a:xfrm>
              <a:off x="2967300" y="2308175"/>
              <a:ext cx="5739625" cy="2387875"/>
            </a:xfrm>
            <a:custGeom>
              <a:avLst/>
              <a:gdLst/>
              <a:ahLst/>
              <a:cxnLst/>
              <a:rect l="l" t="t" r="r" b="b"/>
              <a:pathLst>
                <a:path w="229585" h="95515" extrusionOk="0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9"/>
            <p:cNvSpPr/>
            <p:nvPr/>
          </p:nvSpPr>
          <p:spPr>
            <a:xfrm>
              <a:off x="3082425" y="2201700"/>
              <a:ext cx="5483925" cy="2428325"/>
            </a:xfrm>
            <a:custGeom>
              <a:avLst/>
              <a:gdLst/>
              <a:ahLst/>
              <a:cxnLst/>
              <a:rect l="l" t="t" r="r" b="b"/>
              <a:pathLst>
                <a:path w="219357" h="97133" extrusionOk="0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9"/>
            <p:cNvSpPr/>
            <p:nvPr/>
          </p:nvSpPr>
          <p:spPr>
            <a:xfrm>
              <a:off x="3169300" y="2073575"/>
              <a:ext cx="5255825" cy="2490350"/>
            </a:xfrm>
            <a:custGeom>
              <a:avLst/>
              <a:gdLst/>
              <a:ahLst/>
              <a:cxnLst/>
              <a:rect l="l" t="t" r="r" b="b"/>
              <a:pathLst>
                <a:path w="210233" h="99614" extrusionOk="0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9"/>
            <p:cNvSpPr/>
            <p:nvPr/>
          </p:nvSpPr>
          <p:spPr>
            <a:xfrm>
              <a:off x="3230800" y="1916875"/>
              <a:ext cx="5054325" cy="2581200"/>
            </a:xfrm>
            <a:custGeom>
              <a:avLst/>
              <a:gdLst/>
              <a:ahLst/>
              <a:cxnLst/>
              <a:rect l="l" t="t" r="r" b="b"/>
              <a:pathLst>
                <a:path w="202173" h="103248" extrusionOk="0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9"/>
            <p:cNvSpPr/>
            <p:nvPr/>
          </p:nvSpPr>
          <p:spPr>
            <a:xfrm>
              <a:off x="3762675" y="2607550"/>
              <a:ext cx="4083600" cy="1747175"/>
            </a:xfrm>
            <a:custGeom>
              <a:avLst/>
              <a:gdLst/>
              <a:ahLst/>
              <a:cxnLst/>
              <a:rect l="l" t="t" r="r" b="b"/>
              <a:pathLst>
                <a:path w="163344" h="69887" extrusionOk="0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9"/>
            <p:cNvSpPr/>
            <p:nvPr/>
          </p:nvSpPr>
          <p:spPr>
            <a:xfrm>
              <a:off x="4102100" y="2934375"/>
              <a:ext cx="3455750" cy="1326875"/>
            </a:xfrm>
            <a:custGeom>
              <a:avLst/>
              <a:gdLst/>
              <a:ahLst/>
              <a:cxnLst/>
              <a:rect l="l" t="t" r="r" b="b"/>
              <a:pathLst>
                <a:path w="138230" h="53075" extrusionOk="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9"/>
            <p:cNvSpPr/>
            <p:nvPr/>
          </p:nvSpPr>
          <p:spPr>
            <a:xfrm>
              <a:off x="4376950" y="3131050"/>
              <a:ext cx="2902725" cy="1069600"/>
            </a:xfrm>
            <a:custGeom>
              <a:avLst/>
              <a:gdLst/>
              <a:ahLst/>
              <a:cxnLst/>
              <a:rect l="l" t="t" r="r" b="b"/>
              <a:pathLst>
                <a:path w="116109" h="42784" extrusionOk="0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9"/>
            <p:cNvSpPr/>
            <p:nvPr/>
          </p:nvSpPr>
          <p:spPr>
            <a:xfrm>
              <a:off x="4588525" y="3291200"/>
              <a:ext cx="2422225" cy="860300"/>
            </a:xfrm>
            <a:custGeom>
              <a:avLst/>
              <a:gdLst/>
              <a:ahLst/>
              <a:cxnLst/>
              <a:rect l="l" t="t" r="r" b="b"/>
              <a:pathLst>
                <a:path w="96889" h="34412" extrusionOk="0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4790275" y="3426750"/>
              <a:ext cx="1951625" cy="675550"/>
            </a:xfrm>
            <a:custGeom>
              <a:avLst/>
              <a:gdLst/>
              <a:ahLst/>
              <a:cxnLst/>
              <a:rect l="l" t="t" r="r" b="b"/>
              <a:pathLst>
                <a:path w="78065" h="27022" extrusionOk="0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9"/>
            <p:cNvSpPr/>
            <p:nvPr/>
          </p:nvSpPr>
          <p:spPr>
            <a:xfrm>
              <a:off x="5097475" y="3501375"/>
              <a:ext cx="1355675" cy="523850"/>
            </a:xfrm>
            <a:custGeom>
              <a:avLst/>
              <a:gdLst/>
              <a:ahLst/>
              <a:cxnLst/>
              <a:rect l="l" t="t" r="r" b="b"/>
              <a:pathLst>
                <a:path w="54227" h="20954" extrusionOk="0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9"/>
            <p:cNvSpPr/>
            <p:nvPr/>
          </p:nvSpPr>
          <p:spPr>
            <a:xfrm>
              <a:off x="5402575" y="3558350"/>
              <a:ext cx="897125" cy="393100"/>
            </a:xfrm>
            <a:custGeom>
              <a:avLst/>
              <a:gdLst/>
              <a:ahLst/>
              <a:cxnLst/>
              <a:rect l="l" t="t" r="r" b="b"/>
              <a:pathLst>
                <a:path w="35885" h="15724" extrusionOk="0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2"/>
          <p:cNvGrpSpPr/>
          <p:nvPr/>
        </p:nvGrpSpPr>
        <p:grpSpPr>
          <a:xfrm>
            <a:off x="2721938" y="-2494125"/>
            <a:ext cx="6574325" cy="2981950"/>
            <a:chOff x="2568425" y="1916875"/>
            <a:chExt cx="6574325" cy="2981950"/>
          </a:xfrm>
        </p:grpSpPr>
        <p:sp>
          <p:nvSpPr>
            <p:cNvPr id="1128" name="Google Shape;1128;p32"/>
            <p:cNvSpPr/>
            <p:nvPr/>
          </p:nvSpPr>
          <p:spPr>
            <a:xfrm>
              <a:off x="2568425" y="2600075"/>
              <a:ext cx="6574325" cy="2298750"/>
            </a:xfrm>
            <a:custGeom>
              <a:avLst/>
              <a:gdLst/>
              <a:ahLst/>
              <a:cxnLst/>
              <a:rect l="l" t="t" r="r" b="b"/>
              <a:pathLst>
                <a:path w="262973" h="91950" extrusionOk="0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2705975" y="2504850"/>
              <a:ext cx="6282025" cy="2323825"/>
            </a:xfrm>
            <a:custGeom>
              <a:avLst/>
              <a:gdLst/>
              <a:ahLst/>
              <a:cxnLst/>
              <a:rect l="l" t="t" r="r" b="b"/>
              <a:pathLst>
                <a:path w="251281" h="92953" extrusionOk="0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2967300" y="2308175"/>
              <a:ext cx="5739625" cy="2387875"/>
            </a:xfrm>
            <a:custGeom>
              <a:avLst/>
              <a:gdLst/>
              <a:ahLst/>
              <a:cxnLst/>
              <a:rect l="l" t="t" r="r" b="b"/>
              <a:pathLst>
                <a:path w="229585" h="95515" extrusionOk="0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3082425" y="2201700"/>
              <a:ext cx="5483925" cy="2428325"/>
            </a:xfrm>
            <a:custGeom>
              <a:avLst/>
              <a:gdLst/>
              <a:ahLst/>
              <a:cxnLst/>
              <a:rect l="l" t="t" r="r" b="b"/>
              <a:pathLst>
                <a:path w="219357" h="97133" extrusionOk="0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2"/>
            <p:cNvSpPr/>
            <p:nvPr/>
          </p:nvSpPr>
          <p:spPr>
            <a:xfrm>
              <a:off x="3169300" y="2073575"/>
              <a:ext cx="5255825" cy="2490350"/>
            </a:xfrm>
            <a:custGeom>
              <a:avLst/>
              <a:gdLst/>
              <a:ahLst/>
              <a:cxnLst/>
              <a:rect l="l" t="t" r="r" b="b"/>
              <a:pathLst>
                <a:path w="210233" h="99614" extrusionOk="0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2"/>
            <p:cNvSpPr/>
            <p:nvPr/>
          </p:nvSpPr>
          <p:spPr>
            <a:xfrm>
              <a:off x="3230800" y="1916875"/>
              <a:ext cx="5054325" cy="2581200"/>
            </a:xfrm>
            <a:custGeom>
              <a:avLst/>
              <a:gdLst/>
              <a:ahLst/>
              <a:cxnLst/>
              <a:rect l="l" t="t" r="r" b="b"/>
              <a:pathLst>
                <a:path w="202173" h="103248" extrusionOk="0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2"/>
            <p:cNvSpPr/>
            <p:nvPr/>
          </p:nvSpPr>
          <p:spPr>
            <a:xfrm>
              <a:off x="3762675" y="2607550"/>
              <a:ext cx="4083600" cy="1747175"/>
            </a:xfrm>
            <a:custGeom>
              <a:avLst/>
              <a:gdLst/>
              <a:ahLst/>
              <a:cxnLst/>
              <a:rect l="l" t="t" r="r" b="b"/>
              <a:pathLst>
                <a:path w="163344" h="69887" extrusionOk="0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2"/>
            <p:cNvSpPr/>
            <p:nvPr/>
          </p:nvSpPr>
          <p:spPr>
            <a:xfrm>
              <a:off x="4102100" y="2934375"/>
              <a:ext cx="3455750" cy="1326875"/>
            </a:xfrm>
            <a:custGeom>
              <a:avLst/>
              <a:gdLst/>
              <a:ahLst/>
              <a:cxnLst/>
              <a:rect l="l" t="t" r="r" b="b"/>
              <a:pathLst>
                <a:path w="138230" h="53075" extrusionOk="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2"/>
            <p:cNvSpPr/>
            <p:nvPr/>
          </p:nvSpPr>
          <p:spPr>
            <a:xfrm>
              <a:off x="4376950" y="3131050"/>
              <a:ext cx="2902725" cy="1069600"/>
            </a:xfrm>
            <a:custGeom>
              <a:avLst/>
              <a:gdLst/>
              <a:ahLst/>
              <a:cxnLst/>
              <a:rect l="l" t="t" r="r" b="b"/>
              <a:pathLst>
                <a:path w="116109" h="42784" extrusionOk="0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2"/>
            <p:cNvSpPr/>
            <p:nvPr/>
          </p:nvSpPr>
          <p:spPr>
            <a:xfrm>
              <a:off x="4588525" y="3291200"/>
              <a:ext cx="2422225" cy="860300"/>
            </a:xfrm>
            <a:custGeom>
              <a:avLst/>
              <a:gdLst/>
              <a:ahLst/>
              <a:cxnLst/>
              <a:rect l="l" t="t" r="r" b="b"/>
              <a:pathLst>
                <a:path w="96889" h="34412" extrusionOk="0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2"/>
            <p:cNvSpPr/>
            <p:nvPr/>
          </p:nvSpPr>
          <p:spPr>
            <a:xfrm>
              <a:off x="4790275" y="3426750"/>
              <a:ext cx="1951625" cy="675550"/>
            </a:xfrm>
            <a:custGeom>
              <a:avLst/>
              <a:gdLst/>
              <a:ahLst/>
              <a:cxnLst/>
              <a:rect l="l" t="t" r="r" b="b"/>
              <a:pathLst>
                <a:path w="78065" h="27022" extrusionOk="0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2"/>
            <p:cNvSpPr/>
            <p:nvPr/>
          </p:nvSpPr>
          <p:spPr>
            <a:xfrm>
              <a:off x="5097475" y="3501375"/>
              <a:ext cx="1355675" cy="523850"/>
            </a:xfrm>
            <a:custGeom>
              <a:avLst/>
              <a:gdLst/>
              <a:ahLst/>
              <a:cxnLst/>
              <a:rect l="l" t="t" r="r" b="b"/>
              <a:pathLst>
                <a:path w="54227" h="20954" extrusionOk="0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2"/>
            <p:cNvSpPr/>
            <p:nvPr/>
          </p:nvSpPr>
          <p:spPr>
            <a:xfrm>
              <a:off x="5402575" y="3558350"/>
              <a:ext cx="897125" cy="393100"/>
            </a:xfrm>
            <a:custGeom>
              <a:avLst/>
              <a:gdLst/>
              <a:ahLst/>
              <a:cxnLst/>
              <a:rect l="l" t="t" r="r" b="b"/>
              <a:pathLst>
                <a:path w="35885" h="15724" extrusionOk="0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  <a:effectLst/>
      </p:bgPr>
    </p:bg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2" name="Google Shape;1142;p33"/>
          <p:cNvGrpSpPr/>
          <p:nvPr/>
        </p:nvGrpSpPr>
        <p:grpSpPr>
          <a:xfrm>
            <a:off x="-3245162" y="3385725"/>
            <a:ext cx="6574325" cy="2981950"/>
            <a:chOff x="2568425" y="1916875"/>
            <a:chExt cx="6574325" cy="2981950"/>
          </a:xfrm>
        </p:grpSpPr>
        <p:sp>
          <p:nvSpPr>
            <p:cNvPr id="1143" name="Google Shape;1143;p33"/>
            <p:cNvSpPr/>
            <p:nvPr/>
          </p:nvSpPr>
          <p:spPr>
            <a:xfrm>
              <a:off x="2568425" y="2600075"/>
              <a:ext cx="6574325" cy="2298750"/>
            </a:xfrm>
            <a:custGeom>
              <a:avLst/>
              <a:gdLst/>
              <a:ahLst/>
              <a:cxnLst/>
              <a:rect l="l" t="t" r="r" b="b"/>
              <a:pathLst>
                <a:path w="262973" h="91950" extrusionOk="0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2705975" y="2504850"/>
              <a:ext cx="6282025" cy="2323825"/>
            </a:xfrm>
            <a:custGeom>
              <a:avLst/>
              <a:gdLst/>
              <a:ahLst/>
              <a:cxnLst/>
              <a:rect l="l" t="t" r="r" b="b"/>
              <a:pathLst>
                <a:path w="251281" h="92953" extrusionOk="0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2967300" y="2308175"/>
              <a:ext cx="5739625" cy="2387875"/>
            </a:xfrm>
            <a:custGeom>
              <a:avLst/>
              <a:gdLst/>
              <a:ahLst/>
              <a:cxnLst/>
              <a:rect l="l" t="t" r="r" b="b"/>
              <a:pathLst>
                <a:path w="229585" h="95515" extrusionOk="0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3082425" y="2201700"/>
              <a:ext cx="5483925" cy="2428325"/>
            </a:xfrm>
            <a:custGeom>
              <a:avLst/>
              <a:gdLst/>
              <a:ahLst/>
              <a:cxnLst/>
              <a:rect l="l" t="t" r="r" b="b"/>
              <a:pathLst>
                <a:path w="219357" h="97133" extrusionOk="0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3169300" y="2073575"/>
              <a:ext cx="5255825" cy="2490350"/>
            </a:xfrm>
            <a:custGeom>
              <a:avLst/>
              <a:gdLst/>
              <a:ahLst/>
              <a:cxnLst/>
              <a:rect l="l" t="t" r="r" b="b"/>
              <a:pathLst>
                <a:path w="210233" h="99614" extrusionOk="0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3230800" y="1916875"/>
              <a:ext cx="5054325" cy="2581200"/>
            </a:xfrm>
            <a:custGeom>
              <a:avLst/>
              <a:gdLst/>
              <a:ahLst/>
              <a:cxnLst/>
              <a:rect l="l" t="t" r="r" b="b"/>
              <a:pathLst>
                <a:path w="202173" h="103248" extrusionOk="0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3762675" y="2607550"/>
              <a:ext cx="4083600" cy="1747175"/>
            </a:xfrm>
            <a:custGeom>
              <a:avLst/>
              <a:gdLst/>
              <a:ahLst/>
              <a:cxnLst/>
              <a:rect l="l" t="t" r="r" b="b"/>
              <a:pathLst>
                <a:path w="163344" h="69887" extrusionOk="0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4102100" y="2934375"/>
              <a:ext cx="3455750" cy="1326875"/>
            </a:xfrm>
            <a:custGeom>
              <a:avLst/>
              <a:gdLst/>
              <a:ahLst/>
              <a:cxnLst/>
              <a:rect l="l" t="t" r="r" b="b"/>
              <a:pathLst>
                <a:path w="138230" h="53075" extrusionOk="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4376950" y="3131050"/>
              <a:ext cx="2902725" cy="1069600"/>
            </a:xfrm>
            <a:custGeom>
              <a:avLst/>
              <a:gdLst/>
              <a:ahLst/>
              <a:cxnLst/>
              <a:rect l="l" t="t" r="r" b="b"/>
              <a:pathLst>
                <a:path w="116109" h="42784" extrusionOk="0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4588525" y="3291200"/>
              <a:ext cx="2422225" cy="860300"/>
            </a:xfrm>
            <a:custGeom>
              <a:avLst/>
              <a:gdLst/>
              <a:ahLst/>
              <a:cxnLst/>
              <a:rect l="l" t="t" r="r" b="b"/>
              <a:pathLst>
                <a:path w="96889" h="34412" extrusionOk="0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4790275" y="3426750"/>
              <a:ext cx="1951625" cy="675550"/>
            </a:xfrm>
            <a:custGeom>
              <a:avLst/>
              <a:gdLst/>
              <a:ahLst/>
              <a:cxnLst/>
              <a:rect l="l" t="t" r="r" b="b"/>
              <a:pathLst>
                <a:path w="78065" h="27022" extrusionOk="0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5097475" y="3501375"/>
              <a:ext cx="1355675" cy="523850"/>
            </a:xfrm>
            <a:custGeom>
              <a:avLst/>
              <a:gdLst/>
              <a:ahLst/>
              <a:cxnLst/>
              <a:rect l="l" t="t" r="r" b="b"/>
              <a:pathLst>
                <a:path w="54227" h="20954" extrusionOk="0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5402575" y="3558350"/>
              <a:ext cx="897125" cy="393100"/>
            </a:xfrm>
            <a:custGeom>
              <a:avLst/>
              <a:gdLst/>
              <a:ahLst/>
              <a:cxnLst/>
              <a:rect l="l" t="t" r="r" b="b"/>
              <a:pathLst>
                <a:path w="35885" h="15724" extrusionOk="0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" name="Google Shape;1156;p33"/>
          <p:cNvGrpSpPr/>
          <p:nvPr/>
        </p:nvGrpSpPr>
        <p:grpSpPr>
          <a:xfrm>
            <a:off x="7309088" y="483975"/>
            <a:ext cx="6574325" cy="2981950"/>
            <a:chOff x="2568425" y="1916875"/>
            <a:chExt cx="6574325" cy="2981950"/>
          </a:xfrm>
        </p:grpSpPr>
        <p:sp>
          <p:nvSpPr>
            <p:cNvPr id="1157" name="Google Shape;1157;p33"/>
            <p:cNvSpPr/>
            <p:nvPr/>
          </p:nvSpPr>
          <p:spPr>
            <a:xfrm>
              <a:off x="2568425" y="2600075"/>
              <a:ext cx="6574325" cy="2298750"/>
            </a:xfrm>
            <a:custGeom>
              <a:avLst/>
              <a:gdLst/>
              <a:ahLst/>
              <a:cxnLst/>
              <a:rect l="l" t="t" r="r" b="b"/>
              <a:pathLst>
                <a:path w="262973" h="91950" extrusionOk="0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2705975" y="2504850"/>
              <a:ext cx="6282025" cy="2323825"/>
            </a:xfrm>
            <a:custGeom>
              <a:avLst/>
              <a:gdLst/>
              <a:ahLst/>
              <a:cxnLst/>
              <a:rect l="l" t="t" r="r" b="b"/>
              <a:pathLst>
                <a:path w="251281" h="92953" extrusionOk="0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2967300" y="2308175"/>
              <a:ext cx="5739625" cy="2387875"/>
            </a:xfrm>
            <a:custGeom>
              <a:avLst/>
              <a:gdLst/>
              <a:ahLst/>
              <a:cxnLst/>
              <a:rect l="l" t="t" r="r" b="b"/>
              <a:pathLst>
                <a:path w="229585" h="95515" extrusionOk="0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3082425" y="2201700"/>
              <a:ext cx="5483925" cy="2428325"/>
            </a:xfrm>
            <a:custGeom>
              <a:avLst/>
              <a:gdLst/>
              <a:ahLst/>
              <a:cxnLst/>
              <a:rect l="l" t="t" r="r" b="b"/>
              <a:pathLst>
                <a:path w="219357" h="97133" extrusionOk="0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3169300" y="2073575"/>
              <a:ext cx="5255825" cy="2490350"/>
            </a:xfrm>
            <a:custGeom>
              <a:avLst/>
              <a:gdLst/>
              <a:ahLst/>
              <a:cxnLst/>
              <a:rect l="l" t="t" r="r" b="b"/>
              <a:pathLst>
                <a:path w="210233" h="99614" extrusionOk="0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3230800" y="1916875"/>
              <a:ext cx="5054325" cy="2581200"/>
            </a:xfrm>
            <a:custGeom>
              <a:avLst/>
              <a:gdLst/>
              <a:ahLst/>
              <a:cxnLst/>
              <a:rect l="l" t="t" r="r" b="b"/>
              <a:pathLst>
                <a:path w="202173" h="103248" extrusionOk="0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3762675" y="2607550"/>
              <a:ext cx="4083600" cy="1747175"/>
            </a:xfrm>
            <a:custGeom>
              <a:avLst/>
              <a:gdLst/>
              <a:ahLst/>
              <a:cxnLst/>
              <a:rect l="l" t="t" r="r" b="b"/>
              <a:pathLst>
                <a:path w="163344" h="69887" extrusionOk="0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4102100" y="2934375"/>
              <a:ext cx="3455750" cy="1326875"/>
            </a:xfrm>
            <a:custGeom>
              <a:avLst/>
              <a:gdLst/>
              <a:ahLst/>
              <a:cxnLst/>
              <a:rect l="l" t="t" r="r" b="b"/>
              <a:pathLst>
                <a:path w="138230" h="53075" extrusionOk="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3"/>
            <p:cNvSpPr/>
            <p:nvPr/>
          </p:nvSpPr>
          <p:spPr>
            <a:xfrm>
              <a:off x="4376950" y="3131050"/>
              <a:ext cx="2902725" cy="1069600"/>
            </a:xfrm>
            <a:custGeom>
              <a:avLst/>
              <a:gdLst/>
              <a:ahLst/>
              <a:cxnLst/>
              <a:rect l="l" t="t" r="r" b="b"/>
              <a:pathLst>
                <a:path w="116109" h="42784" extrusionOk="0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3"/>
            <p:cNvSpPr/>
            <p:nvPr/>
          </p:nvSpPr>
          <p:spPr>
            <a:xfrm>
              <a:off x="4588525" y="3291200"/>
              <a:ext cx="2422225" cy="860300"/>
            </a:xfrm>
            <a:custGeom>
              <a:avLst/>
              <a:gdLst/>
              <a:ahLst/>
              <a:cxnLst/>
              <a:rect l="l" t="t" r="r" b="b"/>
              <a:pathLst>
                <a:path w="96889" h="34412" extrusionOk="0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3"/>
            <p:cNvSpPr/>
            <p:nvPr/>
          </p:nvSpPr>
          <p:spPr>
            <a:xfrm>
              <a:off x="4790275" y="3426750"/>
              <a:ext cx="1951625" cy="675550"/>
            </a:xfrm>
            <a:custGeom>
              <a:avLst/>
              <a:gdLst/>
              <a:ahLst/>
              <a:cxnLst/>
              <a:rect l="l" t="t" r="r" b="b"/>
              <a:pathLst>
                <a:path w="78065" h="27022" extrusionOk="0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3"/>
            <p:cNvSpPr/>
            <p:nvPr/>
          </p:nvSpPr>
          <p:spPr>
            <a:xfrm>
              <a:off x="5097475" y="3501375"/>
              <a:ext cx="1355675" cy="523850"/>
            </a:xfrm>
            <a:custGeom>
              <a:avLst/>
              <a:gdLst/>
              <a:ahLst/>
              <a:cxnLst/>
              <a:rect l="l" t="t" r="r" b="b"/>
              <a:pathLst>
                <a:path w="54227" h="20954" extrusionOk="0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3"/>
            <p:cNvSpPr/>
            <p:nvPr/>
          </p:nvSpPr>
          <p:spPr>
            <a:xfrm>
              <a:off x="5402575" y="3558350"/>
              <a:ext cx="897125" cy="393100"/>
            </a:xfrm>
            <a:custGeom>
              <a:avLst/>
              <a:gdLst/>
              <a:ahLst/>
              <a:cxnLst/>
              <a:rect l="l" t="t" r="r" b="b"/>
              <a:pathLst>
                <a:path w="35885" h="15724" extrusionOk="0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74500"/>
            <a:ext cx="7704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63" r:id="rId5"/>
    <p:sldLayoutId id="2147483664" r:id="rId6"/>
    <p:sldLayoutId id="2147483665" r:id="rId7"/>
    <p:sldLayoutId id="2147483678" r:id="rId8"/>
    <p:sldLayoutId id="2147483679" r:id="rId9"/>
    <p:sldLayoutId id="2147483680" r:id="rId10"/>
    <p:sldLayoutId id="2147483684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5" name="Google Shape;1195;p38"/>
          <p:cNvGrpSpPr/>
          <p:nvPr/>
        </p:nvGrpSpPr>
        <p:grpSpPr>
          <a:xfrm>
            <a:off x="720060" y="212061"/>
            <a:ext cx="7703794" cy="3494249"/>
            <a:chOff x="2568425" y="1916875"/>
            <a:chExt cx="6574325" cy="2981950"/>
          </a:xfrm>
        </p:grpSpPr>
        <p:sp>
          <p:nvSpPr>
            <p:cNvPr id="1196" name="Google Shape;1196;p38"/>
            <p:cNvSpPr/>
            <p:nvPr/>
          </p:nvSpPr>
          <p:spPr>
            <a:xfrm>
              <a:off x="2568425" y="2600075"/>
              <a:ext cx="6574325" cy="2298750"/>
            </a:xfrm>
            <a:custGeom>
              <a:avLst/>
              <a:gdLst/>
              <a:ahLst/>
              <a:cxnLst/>
              <a:rect l="l" t="t" r="r" b="b"/>
              <a:pathLst>
                <a:path w="262973" h="91950" extrusionOk="0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2705975" y="2504850"/>
              <a:ext cx="6282025" cy="2323825"/>
            </a:xfrm>
            <a:custGeom>
              <a:avLst/>
              <a:gdLst/>
              <a:ahLst/>
              <a:cxnLst/>
              <a:rect l="l" t="t" r="r" b="b"/>
              <a:pathLst>
                <a:path w="251281" h="92953" extrusionOk="0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2967300" y="2308175"/>
              <a:ext cx="5739625" cy="2387875"/>
            </a:xfrm>
            <a:custGeom>
              <a:avLst/>
              <a:gdLst/>
              <a:ahLst/>
              <a:cxnLst/>
              <a:rect l="l" t="t" r="r" b="b"/>
              <a:pathLst>
                <a:path w="229585" h="95515" extrusionOk="0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3082425" y="2201700"/>
              <a:ext cx="5483925" cy="2428325"/>
            </a:xfrm>
            <a:custGeom>
              <a:avLst/>
              <a:gdLst/>
              <a:ahLst/>
              <a:cxnLst/>
              <a:rect l="l" t="t" r="r" b="b"/>
              <a:pathLst>
                <a:path w="219357" h="97133" extrusionOk="0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3169300" y="2073575"/>
              <a:ext cx="5255825" cy="2490350"/>
            </a:xfrm>
            <a:custGeom>
              <a:avLst/>
              <a:gdLst/>
              <a:ahLst/>
              <a:cxnLst/>
              <a:rect l="l" t="t" r="r" b="b"/>
              <a:pathLst>
                <a:path w="210233" h="99614" extrusionOk="0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3230800" y="1916875"/>
              <a:ext cx="5054325" cy="2581200"/>
            </a:xfrm>
            <a:custGeom>
              <a:avLst/>
              <a:gdLst/>
              <a:ahLst/>
              <a:cxnLst/>
              <a:rect l="l" t="t" r="r" b="b"/>
              <a:pathLst>
                <a:path w="202173" h="103248" extrusionOk="0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3762675" y="2607550"/>
              <a:ext cx="4083600" cy="1747175"/>
            </a:xfrm>
            <a:custGeom>
              <a:avLst/>
              <a:gdLst/>
              <a:ahLst/>
              <a:cxnLst/>
              <a:rect l="l" t="t" r="r" b="b"/>
              <a:pathLst>
                <a:path w="163344" h="69887" extrusionOk="0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4102100" y="2934375"/>
              <a:ext cx="3455750" cy="1326875"/>
            </a:xfrm>
            <a:custGeom>
              <a:avLst/>
              <a:gdLst/>
              <a:ahLst/>
              <a:cxnLst/>
              <a:rect l="l" t="t" r="r" b="b"/>
              <a:pathLst>
                <a:path w="138230" h="53075" extrusionOk="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4376950" y="3131050"/>
              <a:ext cx="2902725" cy="1069600"/>
            </a:xfrm>
            <a:custGeom>
              <a:avLst/>
              <a:gdLst/>
              <a:ahLst/>
              <a:cxnLst/>
              <a:rect l="l" t="t" r="r" b="b"/>
              <a:pathLst>
                <a:path w="116109" h="42784" extrusionOk="0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4588525" y="3291200"/>
              <a:ext cx="2422225" cy="860300"/>
            </a:xfrm>
            <a:custGeom>
              <a:avLst/>
              <a:gdLst/>
              <a:ahLst/>
              <a:cxnLst/>
              <a:rect l="l" t="t" r="r" b="b"/>
              <a:pathLst>
                <a:path w="96889" h="34412" extrusionOk="0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4790275" y="3426750"/>
              <a:ext cx="1951625" cy="675550"/>
            </a:xfrm>
            <a:custGeom>
              <a:avLst/>
              <a:gdLst/>
              <a:ahLst/>
              <a:cxnLst/>
              <a:rect l="l" t="t" r="r" b="b"/>
              <a:pathLst>
                <a:path w="78065" h="27022" extrusionOk="0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5097475" y="3501375"/>
              <a:ext cx="1355675" cy="523850"/>
            </a:xfrm>
            <a:custGeom>
              <a:avLst/>
              <a:gdLst/>
              <a:ahLst/>
              <a:cxnLst/>
              <a:rect l="l" t="t" r="r" b="b"/>
              <a:pathLst>
                <a:path w="54227" h="20954" extrusionOk="0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5402575" y="3558350"/>
              <a:ext cx="897125" cy="393100"/>
            </a:xfrm>
            <a:custGeom>
              <a:avLst/>
              <a:gdLst/>
              <a:ahLst/>
              <a:cxnLst/>
              <a:rect l="l" t="t" r="r" b="b"/>
              <a:pathLst>
                <a:path w="35885" h="15724" extrusionOk="0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9" name="Google Shape;1209;p38"/>
          <p:cNvSpPr txBox="1">
            <a:spLocks noGrp="1"/>
          </p:cNvSpPr>
          <p:nvPr>
            <p:ph type="subTitle" idx="1"/>
          </p:nvPr>
        </p:nvSpPr>
        <p:spPr>
          <a:xfrm rot="-519">
            <a:off x="2583325" y="3763328"/>
            <a:ext cx="3977400" cy="4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Nhóm 9</a:t>
            </a:r>
            <a:endParaRPr dirty="0"/>
          </a:p>
        </p:txBody>
      </p:sp>
      <p:sp>
        <p:nvSpPr>
          <p:cNvPr id="1210" name="Google Shape;1210;p38"/>
          <p:cNvSpPr txBox="1">
            <a:spLocks noGrp="1"/>
          </p:cNvSpPr>
          <p:nvPr>
            <p:ph type="ctrTitle"/>
          </p:nvPr>
        </p:nvSpPr>
        <p:spPr>
          <a:xfrm>
            <a:off x="1088100" y="1258375"/>
            <a:ext cx="6967800" cy="22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dirty="0" smtClean="0"/>
              <a:t>RÒ RỈ DỮ LIỆU TRONG ĐIỆN TOÁN ĐÁM MÂY</a:t>
            </a:r>
            <a:endParaRPr dirty="0"/>
          </a:p>
        </p:txBody>
      </p:sp>
      <p:cxnSp>
        <p:nvCxnSpPr>
          <p:cNvPr id="1211" name="Google Shape;1211;p38"/>
          <p:cNvCxnSpPr/>
          <p:nvPr/>
        </p:nvCxnSpPr>
        <p:spPr>
          <a:xfrm>
            <a:off x="1631350" y="3993963"/>
            <a:ext cx="79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2" name="Google Shape;1212;p38"/>
          <p:cNvCxnSpPr/>
          <p:nvPr/>
        </p:nvCxnSpPr>
        <p:spPr>
          <a:xfrm>
            <a:off x="6716450" y="3993963"/>
            <a:ext cx="79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5" name="Google Shape;1835;p59"/>
          <p:cNvGrpSpPr/>
          <p:nvPr/>
        </p:nvGrpSpPr>
        <p:grpSpPr>
          <a:xfrm>
            <a:off x="-1311212" y="1303525"/>
            <a:ext cx="6574325" cy="2981950"/>
            <a:chOff x="2568425" y="1916875"/>
            <a:chExt cx="6574325" cy="2981950"/>
          </a:xfrm>
        </p:grpSpPr>
        <p:sp>
          <p:nvSpPr>
            <p:cNvPr id="1836" name="Google Shape;1836;p59"/>
            <p:cNvSpPr/>
            <p:nvPr/>
          </p:nvSpPr>
          <p:spPr>
            <a:xfrm>
              <a:off x="2568425" y="2600075"/>
              <a:ext cx="6574325" cy="2298750"/>
            </a:xfrm>
            <a:custGeom>
              <a:avLst/>
              <a:gdLst/>
              <a:ahLst/>
              <a:cxnLst/>
              <a:rect l="l" t="t" r="r" b="b"/>
              <a:pathLst>
                <a:path w="262973" h="91950" extrusionOk="0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9"/>
            <p:cNvSpPr/>
            <p:nvPr/>
          </p:nvSpPr>
          <p:spPr>
            <a:xfrm>
              <a:off x="2705975" y="2504850"/>
              <a:ext cx="6282025" cy="2323825"/>
            </a:xfrm>
            <a:custGeom>
              <a:avLst/>
              <a:gdLst/>
              <a:ahLst/>
              <a:cxnLst/>
              <a:rect l="l" t="t" r="r" b="b"/>
              <a:pathLst>
                <a:path w="251281" h="92953" extrusionOk="0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9"/>
            <p:cNvSpPr/>
            <p:nvPr/>
          </p:nvSpPr>
          <p:spPr>
            <a:xfrm>
              <a:off x="2967300" y="2308175"/>
              <a:ext cx="5739625" cy="2387875"/>
            </a:xfrm>
            <a:custGeom>
              <a:avLst/>
              <a:gdLst/>
              <a:ahLst/>
              <a:cxnLst/>
              <a:rect l="l" t="t" r="r" b="b"/>
              <a:pathLst>
                <a:path w="229585" h="95515" extrusionOk="0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9"/>
            <p:cNvSpPr/>
            <p:nvPr/>
          </p:nvSpPr>
          <p:spPr>
            <a:xfrm>
              <a:off x="3082425" y="2201700"/>
              <a:ext cx="5483925" cy="2428325"/>
            </a:xfrm>
            <a:custGeom>
              <a:avLst/>
              <a:gdLst/>
              <a:ahLst/>
              <a:cxnLst/>
              <a:rect l="l" t="t" r="r" b="b"/>
              <a:pathLst>
                <a:path w="219357" h="97133" extrusionOk="0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9"/>
            <p:cNvSpPr/>
            <p:nvPr/>
          </p:nvSpPr>
          <p:spPr>
            <a:xfrm>
              <a:off x="3169300" y="2073575"/>
              <a:ext cx="5255825" cy="2490350"/>
            </a:xfrm>
            <a:custGeom>
              <a:avLst/>
              <a:gdLst/>
              <a:ahLst/>
              <a:cxnLst/>
              <a:rect l="l" t="t" r="r" b="b"/>
              <a:pathLst>
                <a:path w="210233" h="99614" extrusionOk="0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9"/>
            <p:cNvSpPr/>
            <p:nvPr/>
          </p:nvSpPr>
          <p:spPr>
            <a:xfrm>
              <a:off x="3230800" y="1916875"/>
              <a:ext cx="5054325" cy="2581200"/>
            </a:xfrm>
            <a:custGeom>
              <a:avLst/>
              <a:gdLst/>
              <a:ahLst/>
              <a:cxnLst/>
              <a:rect l="l" t="t" r="r" b="b"/>
              <a:pathLst>
                <a:path w="202173" h="103248" extrusionOk="0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9"/>
            <p:cNvSpPr/>
            <p:nvPr/>
          </p:nvSpPr>
          <p:spPr>
            <a:xfrm>
              <a:off x="3762675" y="2607550"/>
              <a:ext cx="4083600" cy="1747175"/>
            </a:xfrm>
            <a:custGeom>
              <a:avLst/>
              <a:gdLst/>
              <a:ahLst/>
              <a:cxnLst/>
              <a:rect l="l" t="t" r="r" b="b"/>
              <a:pathLst>
                <a:path w="163344" h="69887" extrusionOk="0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9"/>
            <p:cNvSpPr/>
            <p:nvPr/>
          </p:nvSpPr>
          <p:spPr>
            <a:xfrm>
              <a:off x="4102100" y="2934375"/>
              <a:ext cx="3455750" cy="1326875"/>
            </a:xfrm>
            <a:custGeom>
              <a:avLst/>
              <a:gdLst/>
              <a:ahLst/>
              <a:cxnLst/>
              <a:rect l="l" t="t" r="r" b="b"/>
              <a:pathLst>
                <a:path w="138230" h="53075" extrusionOk="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9"/>
            <p:cNvSpPr/>
            <p:nvPr/>
          </p:nvSpPr>
          <p:spPr>
            <a:xfrm>
              <a:off x="4376950" y="3131050"/>
              <a:ext cx="2902725" cy="1069600"/>
            </a:xfrm>
            <a:custGeom>
              <a:avLst/>
              <a:gdLst/>
              <a:ahLst/>
              <a:cxnLst/>
              <a:rect l="l" t="t" r="r" b="b"/>
              <a:pathLst>
                <a:path w="116109" h="42784" extrusionOk="0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9"/>
            <p:cNvSpPr/>
            <p:nvPr/>
          </p:nvSpPr>
          <p:spPr>
            <a:xfrm>
              <a:off x="4588525" y="3291200"/>
              <a:ext cx="2422225" cy="860300"/>
            </a:xfrm>
            <a:custGeom>
              <a:avLst/>
              <a:gdLst/>
              <a:ahLst/>
              <a:cxnLst/>
              <a:rect l="l" t="t" r="r" b="b"/>
              <a:pathLst>
                <a:path w="96889" h="34412" extrusionOk="0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9"/>
            <p:cNvSpPr/>
            <p:nvPr/>
          </p:nvSpPr>
          <p:spPr>
            <a:xfrm>
              <a:off x="4790275" y="3426750"/>
              <a:ext cx="1951625" cy="675550"/>
            </a:xfrm>
            <a:custGeom>
              <a:avLst/>
              <a:gdLst/>
              <a:ahLst/>
              <a:cxnLst/>
              <a:rect l="l" t="t" r="r" b="b"/>
              <a:pathLst>
                <a:path w="78065" h="27022" extrusionOk="0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9"/>
            <p:cNvSpPr/>
            <p:nvPr/>
          </p:nvSpPr>
          <p:spPr>
            <a:xfrm>
              <a:off x="5097475" y="3501375"/>
              <a:ext cx="1355675" cy="523850"/>
            </a:xfrm>
            <a:custGeom>
              <a:avLst/>
              <a:gdLst/>
              <a:ahLst/>
              <a:cxnLst/>
              <a:rect l="l" t="t" r="r" b="b"/>
              <a:pathLst>
                <a:path w="54227" h="20954" extrusionOk="0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9"/>
            <p:cNvSpPr/>
            <p:nvPr/>
          </p:nvSpPr>
          <p:spPr>
            <a:xfrm>
              <a:off x="5402575" y="3558350"/>
              <a:ext cx="897125" cy="393100"/>
            </a:xfrm>
            <a:custGeom>
              <a:avLst/>
              <a:gdLst/>
              <a:ahLst/>
              <a:cxnLst/>
              <a:rect l="l" t="t" r="r" b="b"/>
              <a:pathLst>
                <a:path w="35885" h="15724" extrusionOk="0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9" name="Google Shape;1849;p59"/>
          <p:cNvSpPr txBox="1">
            <a:spLocks noGrp="1"/>
          </p:cNvSpPr>
          <p:nvPr>
            <p:ph type="title"/>
          </p:nvPr>
        </p:nvSpPr>
        <p:spPr>
          <a:xfrm>
            <a:off x="720225" y="609638"/>
            <a:ext cx="1744800" cy="16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03</a:t>
            </a:r>
            <a:r>
              <a:rPr lang="en" dirty="0" smtClean="0"/>
              <a:t>.</a:t>
            </a:r>
            <a:endParaRPr dirty="0"/>
          </a:p>
        </p:txBody>
      </p:sp>
      <p:sp>
        <p:nvSpPr>
          <p:cNvPr id="1851" name="Google Shape;1851;p59"/>
          <p:cNvSpPr txBox="1">
            <a:spLocks noGrp="1"/>
          </p:cNvSpPr>
          <p:nvPr>
            <p:ph type="title" idx="2"/>
          </p:nvPr>
        </p:nvSpPr>
        <p:spPr>
          <a:xfrm>
            <a:off x="799044" y="2894963"/>
            <a:ext cx="7891737" cy="207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SzPts val="1100"/>
            </a:pPr>
            <a:r>
              <a:rPr lang="vi-VN" dirty="0"/>
              <a:t>NGUYÊN NHÂN VÀ HẬU QUẢ RÒ RỈ DỮ LIỆU</a:t>
            </a:r>
            <a:br>
              <a:rPr lang="vi-VN" dirty="0"/>
            </a:br>
            <a:endParaRPr dirty="0"/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3"/>
          <p:cNvSpPr txBox="1">
            <a:spLocks noGrp="1"/>
          </p:cNvSpPr>
          <p:nvPr>
            <p:ph type="title"/>
          </p:nvPr>
        </p:nvSpPr>
        <p:spPr>
          <a:xfrm>
            <a:off x="887374" y="475982"/>
            <a:ext cx="7363752" cy="8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vi-VN" dirty="0" smtClean="0"/>
              <a:t>HIỆN TRẠNG</a:t>
            </a:r>
            <a:endParaRPr dirty="0"/>
          </a:p>
        </p:txBody>
      </p:sp>
      <p:sp>
        <p:nvSpPr>
          <p:cNvPr id="1271" name="Google Shape;1271;p43"/>
          <p:cNvSpPr txBox="1">
            <a:spLocks noGrp="1"/>
          </p:cNvSpPr>
          <p:nvPr>
            <p:ph type="subTitle" idx="1"/>
          </p:nvPr>
        </p:nvSpPr>
        <p:spPr>
          <a:xfrm>
            <a:off x="370942" y="1412354"/>
            <a:ext cx="4969882" cy="3370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300" b="1" dirty="0" err="1" smtClean="0"/>
              <a:t>Sự</a:t>
            </a:r>
            <a:r>
              <a:rPr lang="en-US" sz="1300" b="1" dirty="0" smtClean="0"/>
              <a:t> </a:t>
            </a:r>
            <a:r>
              <a:rPr lang="en-US" sz="1300" b="1" dirty="0" err="1"/>
              <a:t>phát</a:t>
            </a:r>
            <a:r>
              <a:rPr lang="en-US" sz="1300" b="1" dirty="0"/>
              <a:t> </a:t>
            </a:r>
            <a:r>
              <a:rPr lang="en-US" sz="1300" b="1" dirty="0" err="1"/>
              <a:t>triển</a:t>
            </a:r>
            <a:r>
              <a:rPr lang="en-US" sz="1300" b="1" dirty="0"/>
              <a:t> </a:t>
            </a:r>
            <a:r>
              <a:rPr lang="en-US" sz="1300" b="1" dirty="0" err="1"/>
              <a:t>của</a:t>
            </a:r>
            <a:r>
              <a:rPr lang="en-US" sz="1300" b="1" dirty="0"/>
              <a:t> </a:t>
            </a:r>
            <a:r>
              <a:rPr lang="en-US" sz="1300" b="1" dirty="0" err="1"/>
              <a:t>công</a:t>
            </a:r>
            <a:r>
              <a:rPr lang="en-US" sz="1300" b="1" dirty="0"/>
              <a:t> </a:t>
            </a:r>
            <a:r>
              <a:rPr lang="en-US" sz="1300" b="1" dirty="0" err="1"/>
              <a:t>nghệ</a:t>
            </a:r>
            <a:r>
              <a:rPr lang="en-US" sz="1300" b="1" dirty="0"/>
              <a:t> </a:t>
            </a:r>
            <a:r>
              <a:rPr lang="en-US" sz="1300" b="1" dirty="0" err="1"/>
              <a:t>và</a:t>
            </a:r>
            <a:r>
              <a:rPr lang="en-US" sz="1300" b="1" dirty="0"/>
              <a:t> </a:t>
            </a:r>
            <a:r>
              <a:rPr lang="en-US" sz="1300" b="1" dirty="0" err="1"/>
              <a:t>nguy</a:t>
            </a:r>
            <a:r>
              <a:rPr lang="en-US" sz="1300" b="1" dirty="0"/>
              <a:t> </a:t>
            </a:r>
            <a:r>
              <a:rPr lang="en-US" sz="1300" b="1" dirty="0" err="1"/>
              <a:t>cơ</a:t>
            </a:r>
            <a:r>
              <a:rPr lang="en-US" sz="1300" b="1" dirty="0"/>
              <a:t> </a:t>
            </a:r>
            <a:r>
              <a:rPr lang="en-US" sz="1300" b="1" dirty="0" err="1"/>
              <a:t>đi</a:t>
            </a:r>
            <a:r>
              <a:rPr lang="en-US" sz="1300" b="1" dirty="0"/>
              <a:t> </a:t>
            </a:r>
            <a:r>
              <a:rPr lang="en-US" sz="1300" b="1" dirty="0" err="1"/>
              <a:t>kèm</a:t>
            </a:r>
            <a:r>
              <a:rPr lang="en-US" sz="1300" dirty="0"/>
              <a:t>: 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US" sz="1300" dirty="0" err="1"/>
              <a:t>Điện</a:t>
            </a:r>
            <a:r>
              <a:rPr lang="en-US" sz="1300" dirty="0"/>
              <a:t> </a:t>
            </a:r>
            <a:r>
              <a:rPr lang="en-US" sz="1300" dirty="0" err="1"/>
              <a:t>toán</a:t>
            </a:r>
            <a:r>
              <a:rPr lang="en-US" sz="1300" dirty="0"/>
              <a:t> </a:t>
            </a:r>
            <a:r>
              <a:rPr lang="en-US" sz="1300" dirty="0" err="1"/>
              <a:t>đám</a:t>
            </a:r>
            <a:r>
              <a:rPr lang="en-US" sz="1300" dirty="0"/>
              <a:t> </a:t>
            </a:r>
            <a:r>
              <a:rPr lang="en-US" sz="1300" dirty="0" err="1"/>
              <a:t>mây</a:t>
            </a:r>
            <a:r>
              <a:rPr lang="en-US" sz="1300" dirty="0"/>
              <a:t> </a:t>
            </a:r>
            <a:r>
              <a:rPr lang="en-US" sz="1300" dirty="0" err="1"/>
              <a:t>giúp</a:t>
            </a:r>
            <a:r>
              <a:rPr lang="en-US" sz="1300" dirty="0"/>
              <a:t> </a:t>
            </a:r>
            <a:r>
              <a:rPr lang="en-US" sz="1300" dirty="0" err="1"/>
              <a:t>lưu</a:t>
            </a:r>
            <a:r>
              <a:rPr lang="en-US" sz="1300" dirty="0"/>
              <a:t> </a:t>
            </a:r>
            <a:r>
              <a:rPr lang="en-US" sz="1300" dirty="0" err="1"/>
              <a:t>trữ</a:t>
            </a:r>
            <a:r>
              <a:rPr lang="en-US" sz="1300" dirty="0"/>
              <a:t> </a:t>
            </a:r>
            <a:r>
              <a:rPr lang="en-US" sz="1300" dirty="0" err="1"/>
              <a:t>và</a:t>
            </a:r>
            <a:r>
              <a:rPr lang="en-US" sz="1300" dirty="0"/>
              <a:t> </a:t>
            </a:r>
            <a:r>
              <a:rPr lang="en-US" sz="1300" dirty="0" err="1"/>
              <a:t>xử</a:t>
            </a:r>
            <a:r>
              <a:rPr lang="en-US" sz="1300" dirty="0"/>
              <a:t> </a:t>
            </a:r>
            <a:r>
              <a:rPr lang="en-US" sz="1300" dirty="0" err="1"/>
              <a:t>lý</a:t>
            </a:r>
            <a:r>
              <a:rPr lang="en-US" sz="1300" dirty="0"/>
              <a:t> </a:t>
            </a:r>
            <a:r>
              <a:rPr lang="en-US" sz="1300" dirty="0" err="1"/>
              <a:t>dữ</a:t>
            </a:r>
            <a:r>
              <a:rPr lang="en-US" sz="1300" dirty="0"/>
              <a:t> </a:t>
            </a:r>
            <a:r>
              <a:rPr lang="en-US" sz="1300" dirty="0" err="1"/>
              <a:t>liệu</a:t>
            </a:r>
            <a:r>
              <a:rPr lang="en-US" sz="1300" dirty="0"/>
              <a:t> </a:t>
            </a:r>
            <a:r>
              <a:rPr lang="en-US" sz="1300" dirty="0" err="1"/>
              <a:t>tiện</a:t>
            </a:r>
            <a:r>
              <a:rPr lang="en-US" sz="1300" dirty="0"/>
              <a:t> </a:t>
            </a:r>
            <a:r>
              <a:rPr lang="en-US" sz="1300" dirty="0" err="1"/>
              <a:t>lợi</a:t>
            </a:r>
            <a:r>
              <a:rPr lang="en-US" sz="1300" dirty="0"/>
              <a:t> </a:t>
            </a:r>
            <a:r>
              <a:rPr lang="en-US" sz="1300" dirty="0" err="1"/>
              <a:t>nhưng</a:t>
            </a:r>
            <a:r>
              <a:rPr lang="en-US" sz="1300" dirty="0"/>
              <a:t> </a:t>
            </a:r>
            <a:r>
              <a:rPr lang="en-US" sz="1300" dirty="0" err="1"/>
              <a:t>tiềm</a:t>
            </a:r>
            <a:r>
              <a:rPr lang="en-US" sz="1300" dirty="0"/>
              <a:t> </a:t>
            </a:r>
            <a:r>
              <a:rPr lang="en-US" sz="1300" dirty="0" err="1"/>
              <a:t>ẩn</a:t>
            </a:r>
            <a:r>
              <a:rPr lang="en-US" sz="1300" dirty="0"/>
              <a:t> </a:t>
            </a:r>
            <a:r>
              <a:rPr lang="en-US" sz="1300" dirty="0" err="1"/>
              <a:t>rủi</a:t>
            </a:r>
            <a:r>
              <a:rPr lang="en-US" sz="1300" dirty="0"/>
              <a:t> </a:t>
            </a:r>
            <a:r>
              <a:rPr lang="en-US" sz="1300" dirty="0" err="1"/>
              <a:t>ro</a:t>
            </a:r>
            <a:r>
              <a:rPr lang="en-US" sz="1300" dirty="0"/>
              <a:t> </a:t>
            </a:r>
            <a:r>
              <a:rPr lang="en-US" sz="1300" dirty="0" err="1"/>
              <a:t>bảo</a:t>
            </a:r>
            <a:r>
              <a:rPr lang="en-US" sz="1300" dirty="0"/>
              <a:t> </a:t>
            </a:r>
            <a:r>
              <a:rPr lang="en-US" sz="1300" dirty="0" err="1"/>
              <a:t>mật</a:t>
            </a:r>
            <a:r>
              <a:rPr lang="en-US" sz="1300" dirty="0"/>
              <a:t>.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US" sz="1300" dirty="0"/>
              <a:t>AI &amp; </a:t>
            </a:r>
            <a:r>
              <a:rPr lang="en-US" sz="1300" dirty="0" err="1"/>
              <a:t>IoT</a:t>
            </a:r>
            <a:r>
              <a:rPr lang="en-US" sz="1300" dirty="0"/>
              <a:t> </a:t>
            </a:r>
            <a:r>
              <a:rPr lang="en-US" sz="1300" dirty="0" err="1"/>
              <a:t>ngày</a:t>
            </a:r>
            <a:r>
              <a:rPr lang="en-US" sz="1300" dirty="0"/>
              <a:t> </a:t>
            </a:r>
            <a:r>
              <a:rPr lang="en-US" sz="1300" dirty="0" err="1"/>
              <a:t>càng</a:t>
            </a:r>
            <a:r>
              <a:rPr lang="en-US" sz="1300" dirty="0"/>
              <a:t> </a:t>
            </a:r>
            <a:r>
              <a:rPr lang="en-US" sz="1300" dirty="0" err="1"/>
              <a:t>phổ</a:t>
            </a:r>
            <a:r>
              <a:rPr lang="en-US" sz="1300" dirty="0"/>
              <a:t> </a:t>
            </a:r>
            <a:r>
              <a:rPr lang="en-US" sz="1300" dirty="0" err="1"/>
              <a:t>biến</a:t>
            </a:r>
            <a:r>
              <a:rPr lang="en-US" sz="1300" dirty="0"/>
              <a:t> → </a:t>
            </a:r>
            <a:r>
              <a:rPr lang="en-US" sz="1300" dirty="0" err="1"/>
              <a:t>Nhiều</a:t>
            </a:r>
            <a:r>
              <a:rPr lang="en-US" sz="1300" dirty="0"/>
              <a:t> </a:t>
            </a:r>
            <a:r>
              <a:rPr lang="en-US" sz="1300" dirty="0" err="1"/>
              <a:t>dữ</a:t>
            </a:r>
            <a:r>
              <a:rPr lang="en-US" sz="1300" dirty="0"/>
              <a:t> </a:t>
            </a:r>
            <a:r>
              <a:rPr lang="en-US" sz="1300" dirty="0" err="1"/>
              <a:t>liệu</a:t>
            </a:r>
            <a:r>
              <a:rPr lang="en-US" sz="1300" dirty="0"/>
              <a:t> </a:t>
            </a:r>
            <a:r>
              <a:rPr lang="en-US" sz="1300" dirty="0" err="1"/>
              <a:t>hơn</a:t>
            </a:r>
            <a:r>
              <a:rPr lang="en-US" sz="1300" dirty="0"/>
              <a:t>, </a:t>
            </a:r>
            <a:r>
              <a:rPr lang="en-US" sz="1300" dirty="0" err="1"/>
              <a:t>nhiều</a:t>
            </a:r>
            <a:r>
              <a:rPr lang="en-US" sz="1300" dirty="0"/>
              <a:t> </a:t>
            </a:r>
            <a:r>
              <a:rPr lang="en-US" sz="1300" dirty="0" err="1"/>
              <a:t>điểm</a:t>
            </a:r>
            <a:r>
              <a:rPr lang="en-US" sz="1300" dirty="0"/>
              <a:t> </a:t>
            </a:r>
            <a:r>
              <a:rPr lang="en-US" sz="1300" dirty="0" err="1"/>
              <a:t>yếu</a:t>
            </a:r>
            <a:r>
              <a:rPr lang="en-US" sz="1300" dirty="0"/>
              <a:t> </a:t>
            </a:r>
            <a:r>
              <a:rPr lang="en-US" sz="1300" dirty="0" err="1"/>
              <a:t>hơn</a:t>
            </a:r>
            <a:r>
              <a:rPr lang="en-US" sz="1300" dirty="0"/>
              <a:t>.</a:t>
            </a:r>
          </a:p>
          <a:p>
            <a:pPr algn="l"/>
            <a:r>
              <a:rPr lang="en-US" sz="1300" b="1" dirty="0" err="1" smtClean="0"/>
              <a:t>Một</a:t>
            </a:r>
            <a:r>
              <a:rPr lang="en-US" sz="1300" b="1" dirty="0" smtClean="0"/>
              <a:t> </a:t>
            </a:r>
            <a:r>
              <a:rPr lang="en-US" sz="1300" b="1" dirty="0" err="1"/>
              <a:t>số</a:t>
            </a:r>
            <a:r>
              <a:rPr lang="en-US" sz="1300" b="1" dirty="0"/>
              <a:t> </a:t>
            </a:r>
            <a:r>
              <a:rPr lang="en-US" sz="1300" b="1" dirty="0" err="1"/>
              <a:t>vụ</a:t>
            </a:r>
            <a:r>
              <a:rPr lang="en-US" sz="1300" b="1" dirty="0"/>
              <a:t> </a:t>
            </a:r>
            <a:r>
              <a:rPr lang="en-US" sz="1300" b="1" dirty="0" err="1"/>
              <a:t>rò</a:t>
            </a:r>
            <a:r>
              <a:rPr lang="en-US" sz="1300" b="1" dirty="0"/>
              <a:t> </a:t>
            </a:r>
            <a:r>
              <a:rPr lang="en-US" sz="1300" b="1" dirty="0" err="1"/>
              <a:t>rỉ</a:t>
            </a:r>
            <a:r>
              <a:rPr lang="en-US" sz="1300" b="1" dirty="0"/>
              <a:t> </a:t>
            </a:r>
            <a:r>
              <a:rPr lang="en-US" sz="1300" b="1" dirty="0" err="1"/>
              <a:t>tiêu</a:t>
            </a:r>
            <a:r>
              <a:rPr lang="en-US" sz="1300" b="1" dirty="0"/>
              <a:t> </a:t>
            </a:r>
            <a:r>
              <a:rPr lang="en-US" sz="1300" b="1" dirty="0" err="1"/>
              <a:t>biểu</a:t>
            </a:r>
            <a:r>
              <a:rPr lang="en-US" sz="1300" dirty="0"/>
              <a:t>: 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US" sz="1300" i="1" dirty="0"/>
              <a:t>Facebook (2021)</a:t>
            </a:r>
            <a:r>
              <a:rPr lang="en-US" sz="1300" dirty="0"/>
              <a:t>: 500 </a:t>
            </a:r>
            <a:r>
              <a:rPr lang="en-US" sz="1300" dirty="0" err="1"/>
              <a:t>triệu</a:t>
            </a:r>
            <a:r>
              <a:rPr lang="en-US" sz="1300" dirty="0"/>
              <a:t> </a:t>
            </a:r>
            <a:r>
              <a:rPr lang="en-US" sz="1300" dirty="0" err="1"/>
              <a:t>tài</a:t>
            </a:r>
            <a:r>
              <a:rPr lang="en-US" sz="1300" dirty="0"/>
              <a:t> </a:t>
            </a:r>
            <a:r>
              <a:rPr lang="en-US" sz="1300" dirty="0" err="1"/>
              <a:t>khoản</a:t>
            </a:r>
            <a:r>
              <a:rPr lang="en-US" sz="1300" dirty="0"/>
              <a:t> </a:t>
            </a:r>
            <a:r>
              <a:rPr lang="en-US" sz="1300" dirty="0" err="1"/>
              <a:t>bị</a:t>
            </a:r>
            <a:r>
              <a:rPr lang="en-US" sz="1300" dirty="0"/>
              <a:t> </a:t>
            </a:r>
            <a:r>
              <a:rPr lang="en-US" sz="1300" dirty="0" err="1"/>
              <a:t>lộ</a:t>
            </a:r>
            <a:r>
              <a:rPr lang="en-US" sz="1300" dirty="0"/>
              <a:t> </a:t>
            </a:r>
            <a:r>
              <a:rPr lang="en-US" sz="1300" dirty="0" err="1"/>
              <a:t>thông</a:t>
            </a:r>
            <a:r>
              <a:rPr lang="en-US" sz="1300" dirty="0"/>
              <a:t> tin </a:t>
            </a:r>
            <a:r>
              <a:rPr lang="en-US" sz="1300" dirty="0" err="1"/>
              <a:t>cá</a:t>
            </a:r>
            <a:r>
              <a:rPr lang="en-US" sz="1300" dirty="0"/>
              <a:t> </a:t>
            </a:r>
            <a:r>
              <a:rPr lang="en-US" sz="1300" dirty="0" err="1"/>
              <a:t>nhân</a:t>
            </a:r>
            <a:r>
              <a:rPr lang="en-US" sz="1300" dirty="0"/>
              <a:t>.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US" sz="1300" i="1" dirty="0"/>
              <a:t>Microsoft AI (2023)</a:t>
            </a:r>
            <a:r>
              <a:rPr lang="en-US" sz="1300" dirty="0"/>
              <a:t>: </a:t>
            </a:r>
            <a:r>
              <a:rPr lang="en-US" sz="1300" dirty="0" err="1"/>
              <a:t>Lỗi</a:t>
            </a:r>
            <a:r>
              <a:rPr lang="en-US" sz="1300" dirty="0"/>
              <a:t> </a:t>
            </a:r>
            <a:r>
              <a:rPr lang="en-US" sz="1300" dirty="0" err="1"/>
              <a:t>bảo</a:t>
            </a:r>
            <a:r>
              <a:rPr lang="en-US" sz="1300" dirty="0"/>
              <a:t> </a:t>
            </a:r>
            <a:r>
              <a:rPr lang="en-US" sz="1300" dirty="0" err="1"/>
              <a:t>mật</a:t>
            </a:r>
            <a:r>
              <a:rPr lang="en-US" sz="1300" dirty="0"/>
              <a:t> </a:t>
            </a:r>
            <a:r>
              <a:rPr lang="en-US" sz="1300" dirty="0" err="1"/>
              <a:t>khiến</a:t>
            </a:r>
            <a:r>
              <a:rPr lang="en-US" sz="1300" dirty="0"/>
              <a:t> </a:t>
            </a:r>
            <a:r>
              <a:rPr lang="en-US" sz="1300" dirty="0" err="1"/>
              <a:t>dữ</a:t>
            </a:r>
            <a:r>
              <a:rPr lang="en-US" sz="1300" dirty="0"/>
              <a:t> </a:t>
            </a:r>
            <a:r>
              <a:rPr lang="en-US" sz="1300" dirty="0" err="1"/>
              <a:t>liệu</a:t>
            </a:r>
            <a:r>
              <a:rPr lang="en-US" sz="1300" dirty="0"/>
              <a:t> </a:t>
            </a:r>
            <a:r>
              <a:rPr lang="en-US" sz="1300" dirty="0" err="1"/>
              <a:t>khách</a:t>
            </a:r>
            <a:r>
              <a:rPr lang="en-US" sz="1300" dirty="0"/>
              <a:t> </a:t>
            </a:r>
            <a:r>
              <a:rPr lang="en-US" sz="1300" dirty="0" err="1"/>
              <a:t>hàng</a:t>
            </a:r>
            <a:r>
              <a:rPr lang="en-US" sz="1300" dirty="0"/>
              <a:t> </a:t>
            </a:r>
            <a:r>
              <a:rPr lang="en-US" sz="1300" dirty="0" err="1"/>
              <a:t>bị</a:t>
            </a:r>
            <a:r>
              <a:rPr lang="en-US" sz="1300" dirty="0"/>
              <a:t> </a:t>
            </a:r>
            <a:r>
              <a:rPr lang="en-US" sz="1300" dirty="0" err="1"/>
              <a:t>truy</a:t>
            </a:r>
            <a:r>
              <a:rPr lang="en-US" sz="1300" dirty="0"/>
              <a:t> </a:t>
            </a:r>
            <a:r>
              <a:rPr lang="en-US" sz="1300" dirty="0" err="1"/>
              <a:t>cập</a:t>
            </a:r>
            <a:r>
              <a:rPr lang="en-US" sz="1300" dirty="0"/>
              <a:t> </a:t>
            </a:r>
            <a:r>
              <a:rPr lang="en-US" sz="1300" dirty="0" err="1"/>
              <a:t>trái</a:t>
            </a:r>
            <a:r>
              <a:rPr lang="en-US" sz="1300" dirty="0"/>
              <a:t> </a:t>
            </a:r>
            <a:r>
              <a:rPr lang="en-US" sz="1300" dirty="0" err="1"/>
              <a:t>phép</a:t>
            </a:r>
            <a:r>
              <a:rPr lang="en-US" sz="1300" dirty="0"/>
              <a:t>.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US" sz="1300" i="1" dirty="0"/>
              <a:t>Yahoo (2013-2014)</a:t>
            </a:r>
            <a:r>
              <a:rPr lang="en-US" sz="1300" dirty="0"/>
              <a:t>: 3 </a:t>
            </a:r>
            <a:r>
              <a:rPr lang="en-US" sz="1300" dirty="0" err="1"/>
              <a:t>tỷ</a:t>
            </a:r>
            <a:r>
              <a:rPr lang="en-US" sz="1300" dirty="0"/>
              <a:t> </a:t>
            </a:r>
            <a:r>
              <a:rPr lang="en-US" sz="1300" dirty="0" err="1"/>
              <a:t>tài</a:t>
            </a:r>
            <a:r>
              <a:rPr lang="en-US" sz="1300" dirty="0"/>
              <a:t> </a:t>
            </a:r>
            <a:r>
              <a:rPr lang="en-US" sz="1300" dirty="0" err="1"/>
              <a:t>khoản</a:t>
            </a:r>
            <a:r>
              <a:rPr lang="en-US" sz="1300" dirty="0"/>
              <a:t> </a:t>
            </a:r>
            <a:r>
              <a:rPr lang="en-US" sz="1300" dirty="0" err="1"/>
              <a:t>bị</a:t>
            </a:r>
            <a:r>
              <a:rPr lang="en-US" sz="1300" dirty="0"/>
              <a:t> </a:t>
            </a:r>
            <a:r>
              <a:rPr lang="en-US" sz="1300" dirty="0" err="1"/>
              <a:t>tấn</a:t>
            </a:r>
            <a:r>
              <a:rPr lang="en-US" sz="1300" dirty="0"/>
              <a:t> </a:t>
            </a:r>
            <a:r>
              <a:rPr lang="en-US" sz="1300" dirty="0" err="1"/>
              <a:t>công</a:t>
            </a:r>
            <a:r>
              <a:rPr lang="en-US" sz="1300" dirty="0"/>
              <a:t> </a:t>
            </a:r>
            <a:r>
              <a:rPr lang="en-US" sz="1300" dirty="0" err="1"/>
              <a:t>trong</a:t>
            </a:r>
            <a:r>
              <a:rPr lang="en-US" sz="1300" dirty="0"/>
              <a:t> </a:t>
            </a:r>
            <a:r>
              <a:rPr lang="en-US" sz="1300" dirty="0" err="1"/>
              <a:t>một</a:t>
            </a:r>
            <a:r>
              <a:rPr lang="en-US" sz="1300" dirty="0"/>
              <a:t> </a:t>
            </a:r>
            <a:r>
              <a:rPr lang="en-US" sz="1300" dirty="0" err="1"/>
              <a:t>vụ</a:t>
            </a:r>
            <a:r>
              <a:rPr lang="en-US" sz="1300" dirty="0"/>
              <a:t> </a:t>
            </a:r>
            <a:r>
              <a:rPr lang="en-US" sz="1300" dirty="0" err="1"/>
              <a:t>rò</a:t>
            </a:r>
            <a:r>
              <a:rPr lang="en-US" sz="1300" dirty="0"/>
              <a:t> </a:t>
            </a:r>
            <a:r>
              <a:rPr lang="en-US" sz="1300" dirty="0" err="1"/>
              <a:t>rỉ</a:t>
            </a:r>
            <a:r>
              <a:rPr lang="en-US" sz="1300" dirty="0"/>
              <a:t> </a:t>
            </a:r>
            <a:r>
              <a:rPr lang="en-US" sz="1300" dirty="0" err="1"/>
              <a:t>lớn</a:t>
            </a:r>
            <a:r>
              <a:rPr lang="en-US" sz="1300" dirty="0"/>
              <a:t> </a:t>
            </a:r>
            <a:r>
              <a:rPr lang="en-US" sz="1300" dirty="0" err="1"/>
              <a:t>nhất</a:t>
            </a:r>
            <a:r>
              <a:rPr lang="en-US" sz="1300" dirty="0"/>
              <a:t> </a:t>
            </a:r>
            <a:r>
              <a:rPr lang="en-US" sz="1300" dirty="0" err="1"/>
              <a:t>lịch</a:t>
            </a:r>
            <a:r>
              <a:rPr lang="en-US" sz="1300" dirty="0"/>
              <a:t> </a:t>
            </a:r>
            <a:r>
              <a:rPr lang="en-US" sz="1300" dirty="0" err="1"/>
              <a:t>sử</a:t>
            </a:r>
            <a:r>
              <a:rPr lang="en-US" sz="1300" dirty="0"/>
              <a:t>.</a:t>
            </a:r>
          </a:p>
          <a:p>
            <a:pPr algn="l"/>
            <a:r>
              <a:rPr lang="en-US" sz="1300" b="1" dirty="0" err="1" smtClean="0"/>
              <a:t>Tác</a:t>
            </a:r>
            <a:r>
              <a:rPr lang="en-US" sz="1300" b="1" dirty="0" smtClean="0"/>
              <a:t> </a:t>
            </a:r>
            <a:r>
              <a:rPr lang="en-US" sz="1300" b="1" dirty="0" err="1"/>
              <a:t>động</a:t>
            </a:r>
            <a:r>
              <a:rPr lang="en-US" sz="1300" b="1" dirty="0"/>
              <a:t> </a:t>
            </a:r>
            <a:r>
              <a:rPr lang="en-US" sz="1300" b="1" dirty="0" err="1"/>
              <a:t>đến</a:t>
            </a:r>
            <a:r>
              <a:rPr lang="en-US" sz="1300" b="1" dirty="0"/>
              <a:t> </a:t>
            </a:r>
            <a:r>
              <a:rPr lang="en-US" sz="1300" b="1" dirty="0" err="1"/>
              <a:t>cá</a:t>
            </a:r>
            <a:r>
              <a:rPr lang="en-US" sz="1300" b="1" dirty="0"/>
              <a:t> </a:t>
            </a:r>
            <a:r>
              <a:rPr lang="en-US" sz="1300" b="1" dirty="0" err="1"/>
              <a:t>nhân</a:t>
            </a:r>
            <a:r>
              <a:rPr lang="en-US" sz="1300" b="1" dirty="0"/>
              <a:t> &amp; </a:t>
            </a:r>
            <a:r>
              <a:rPr lang="en-US" sz="1300" b="1" dirty="0" err="1"/>
              <a:t>tổ</a:t>
            </a:r>
            <a:r>
              <a:rPr lang="en-US" sz="1300" b="1" dirty="0"/>
              <a:t> </a:t>
            </a:r>
            <a:r>
              <a:rPr lang="en-US" sz="1300" b="1" dirty="0" err="1"/>
              <a:t>chức</a:t>
            </a:r>
            <a:r>
              <a:rPr lang="en-US" sz="1300" dirty="0"/>
              <a:t>: 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US" sz="1300" dirty="0" err="1"/>
              <a:t>Cá</a:t>
            </a:r>
            <a:r>
              <a:rPr lang="en-US" sz="1300" dirty="0"/>
              <a:t> </a:t>
            </a:r>
            <a:r>
              <a:rPr lang="en-US" sz="1300" dirty="0" err="1"/>
              <a:t>nhân</a:t>
            </a:r>
            <a:r>
              <a:rPr lang="en-US" sz="1300" dirty="0"/>
              <a:t>: </a:t>
            </a:r>
            <a:r>
              <a:rPr lang="en-US" sz="1300" dirty="0" err="1"/>
              <a:t>Mất</a:t>
            </a:r>
            <a:r>
              <a:rPr lang="en-US" sz="1300" dirty="0"/>
              <a:t> </a:t>
            </a:r>
            <a:r>
              <a:rPr lang="en-US" sz="1300" dirty="0" err="1"/>
              <a:t>quyền</a:t>
            </a:r>
            <a:r>
              <a:rPr lang="en-US" sz="1300" dirty="0"/>
              <a:t> </a:t>
            </a:r>
            <a:r>
              <a:rPr lang="en-US" sz="1300" dirty="0" err="1"/>
              <a:t>riêng</a:t>
            </a:r>
            <a:r>
              <a:rPr lang="en-US" sz="1300" dirty="0"/>
              <a:t> </a:t>
            </a:r>
            <a:r>
              <a:rPr lang="en-US" sz="1300" dirty="0" err="1"/>
              <a:t>tư</a:t>
            </a:r>
            <a:r>
              <a:rPr lang="en-US" sz="1300" dirty="0"/>
              <a:t>, </a:t>
            </a:r>
            <a:r>
              <a:rPr lang="en-US" sz="1300" dirty="0" err="1"/>
              <a:t>bị</a:t>
            </a:r>
            <a:r>
              <a:rPr lang="en-US" sz="1300" dirty="0"/>
              <a:t> </a:t>
            </a:r>
            <a:r>
              <a:rPr lang="en-US" sz="1300" dirty="0" err="1"/>
              <a:t>lừa</a:t>
            </a:r>
            <a:r>
              <a:rPr lang="en-US" sz="1300" dirty="0"/>
              <a:t> </a:t>
            </a:r>
            <a:r>
              <a:rPr lang="en-US" sz="1300" dirty="0" err="1"/>
              <a:t>đảo</a:t>
            </a:r>
            <a:r>
              <a:rPr lang="en-US" sz="1300" dirty="0"/>
              <a:t>, </a:t>
            </a:r>
            <a:r>
              <a:rPr lang="en-US" sz="1300" dirty="0" err="1"/>
              <a:t>đánh</a:t>
            </a:r>
            <a:r>
              <a:rPr lang="en-US" sz="1300" dirty="0"/>
              <a:t> </a:t>
            </a:r>
            <a:r>
              <a:rPr lang="en-US" sz="1300" dirty="0" err="1"/>
              <a:t>cắp</a:t>
            </a:r>
            <a:r>
              <a:rPr lang="en-US" sz="1300" dirty="0"/>
              <a:t> </a:t>
            </a:r>
            <a:r>
              <a:rPr lang="en-US" sz="1300" dirty="0" err="1"/>
              <a:t>danh</a:t>
            </a:r>
            <a:r>
              <a:rPr lang="en-US" sz="1300" dirty="0"/>
              <a:t> </a:t>
            </a:r>
            <a:r>
              <a:rPr lang="en-US" sz="1300" dirty="0" err="1"/>
              <a:t>tính</a:t>
            </a:r>
            <a:r>
              <a:rPr lang="en-US" sz="1300" dirty="0"/>
              <a:t>.</a:t>
            </a:r>
          </a:p>
          <a:p>
            <a:pPr lvl="0" algn="l">
              <a:buFont typeface="Arial" panose="020B0604020202020204" pitchFamily="34" charset="0"/>
              <a:buChar char="•"/>
            </a:pPr>
            <a:r>
              <a:rPr lang="en-US" sz="1300" dirty="0" err="1"/>
              <a:t>Doanh</a:t>
            </a:r>
            <a:r>
              <a:rPr lang="en-US" sz="1300" dirty="0"/>
              <a:t> </a:t>
            </a:r>
            <a:r>
              <a:rPr lang="en-US" sz="1300" dirty="0" err="1"/>
              <a:t>nghiệp</a:t>
            </a:r>
            <a:r>
              <a:rPr lang="en-US" sz="1300" dirty="0"/>
              <a:t>: </a:t>
            </a:r>
            <a:r>
              <a:rPr lang="en-US" sz="1300" dirty="0" err="1"/>
              <a:t>Mất</a:t>
            </a:r>
            <a:r>
              <a:rPr lang="en-US" sz="1300" dirty="0"/>
              <a:t> </a:t>
            </a:r>
            <a:r>
              <a:rPr lang="en-US" sz="1300" dirty="0" err="1"/>
              <a:t>khách</a:t>
            </a:r>
            <a:r>
              <a:rPr lang="en-US" sz="1300" dirty="0"/>
              <a:t> </a:t>
            </a:r>
            <a:r>
              <a:rPr lang="en-US" sz="1300" dirty="0" err="1"/>
              <a:t>hàng</a:t>
            </a:r>
            <a:r>
              <a:rPr lang="en-US" sz="1300" dirty="0"/>
              <a:t>, </a:t>
            </a:r>
            <a:r>
              <a:rPr lang="en-US" sz="1300" dirty="0" err="1"/>
              <a:t>mất</a:t>
            </a:r>
            <a:r>
              <a:rPr lang="en-US" sz="1300" dirty="0"/>
              <a:t> </a:t>
            </a:r>
            <a:r>
              <a:rPr lang="en-US" sz="1300" dirty="0" err="1"/>
              <a:t>uy</a:t>
            </a:r>
            <a:r>
              <a:rPr lang="en-US" sz="1300" dirty="0"/>
              <a:t> </a:t>
            </a:r>
            <a:r>
              <a:rPr lang="en-US" sz="1300" dirty="0" err="1"/>
              <a:t>tín</a:t>
            </a:r>
            <a:r>
              <a:rPr lang="en-US" sz="1300" dirty="0"/>
              <a:t>, </a:t>
            </a:r>
            <a:r>
              <a:rPr lang="en-US" sz="1300" dirty="0" err="1"/>
              <a:t>bị</a:t>
            </a:r>
            <a:r>
              <a:rPr lang="en-US" sz="1300" dirty="0"/>
              <a:t> </a:t>
            </a:r>
            <a:r>
              <a:rPr lang="en-US" sz="1300" dirty="0" err="1"/>
              <a:t>phạt</a:t>
            </a:r>
            <a:r>
              <a:rPr lang="en-US" sz="1300" dirty="0"/>
              <a:t> </a:t>
            </a:r>
            <a:r>
              <a:rPr lang="en-US" sz="1300" dirty="0" err="1"/>
              <a:t>hàng</a:t>
            </a:r>
            <a:r>
              <a:rPr lang="en-US" sz="1300" dirty="0"/>
              <a:t> </a:t>
            </a:r>
            <a:r>
              <a:rPr lang="en-US" sz="1300" dirty="0" err="1"/>
              <a:t>triệu</a:t>
            </a:r>
            <a:r>
              <a:rPr lang="en-US" sz="1300" dirty="0"/>
              <a:t> </a:t>
            </a:r>
            <a:r>
              <a:rPr lang="en-US" sz="1300" dirty="0" err="1"/>
              <a:t>đô</a:t>
            </a:r>
            <a:r>
              <a:rPr lang="en-US" sz="1300" dirty="0"/>
              <a:t>.</a:t>
            </a:r>
          </a:p>
          <a:p>
            <a:pPr marL="139700" lvl="0" indent="0" algn="l"/>
            <a:endParaRPr lang="en-US" sz="1100" dirty="0"/>
          </a:p>
          <a:p>
            <a:pPr marL="139700" indent="0" algn="l"/>
            <a:endParaRPr lang="vi-VN" sz="1100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endParaRPr lang="vi-VN" sz="1200" dirty="0" smtClean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22442" y="1412354"/>
            <a:ext cx="2497541" cy="1753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027" name="Picture 3" descr="A deep dive into the leaked data of 533 million Facebook users - Surfsha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048" y="1775143"/>
            <a:ext cx="3493826" cy="2635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36103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3"/>
          <p:cNvSpPr txBox="1">
            <a:spLocks noGrp="1"/>
          </p:cNvSpPr>
          <p:nvPr>
            <p:ph type="title"/>
          </p:nvPr>
        </p:nvSpPr>
        <p:spPr>
          <a:xfrm>
            <a:off x="887374" y="475982"/>
            <a:ext cx="7363752" cy="8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NGUYÊN NHÂN CHÍNH </a:t>
            </a:r>
            <a:endParaRPr dirty="0"/>
          </a:p>
        </p:txBody>
      </p:sp>
      <p:sp>
        <p:nvSpPr>
          <p:cNvPr id="1271" name="Google Shape;1271;p43"/>
          <p:cNvSpPr txBox="1">
            <a:spLocks noGrp="1"/>
          </p:cNvSpPr>
          <p:nvPr>
            <p:ph type="subTitle" idx="1"/>
          </p:nvPr>
        </p:nvSpPr>
        <p:spPr>
          <a:xfrm>
            <a:off x="97987" y="1412354"/>
            <a:ext cx="4969882" cy="3370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39700" indent="0" algn="l"/>
            <a:endParaRPr lang="vi-VN" sz="1200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endParaRPr lang="vi-VN" sz="1200" dirty="0" smtClean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22442" y="1412354"/>
            <a:ext cx="2497541" cy="1753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525" y="1574823"/>
            <a:ext cx="8124825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44538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3"/>
          <p:cNvSpPr txBox="1">
            <a:spLocks noGrp="1"/>
          </p:cNvSpPr>
          <p:nvPr>
            <p:ph type="title"/>
          </p:nvPr>
        </p:nvSpPr>
        <p:spPr>
          <a:xfrm>
            <a:off x="887374" y="475982"/>
            <a:ext cx="7363752" cy="8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HẬU QUẢ</a:t>
            </a:r>
            <a:endParaRPr dirty="0"/>
          </a:p>
        </p:txBody>
      </p:sp>
      <p:sp>
        <p:nvSpPr>
          <p:cNvPr id="1271" name="Google Shape;1271;p43"/>
          <p:cNvSpPr txBox="1">
            <a:spLocks noGrp="1"/>
          </p:cNvSpPr>
          <p:nvPr>
            <p:ph type="subTitle" idx="1"/>
          </p:nvPr>
        </p:nvSpPr>
        <p:spPr>
          <a:xfrm>
            <a:off x="241288" y="1309682"/>
            <a:ext cx="5456652" cy="3370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400" b="1" dirty="0" err="1"/>
              <a:t>Thiệt</a:t>
            </a:r>
            <a:r>
              <a:rPr lang="en-US" sz="1400" b="1" dirty="0"/>
              <a:t> </a:t>
            </a:r>
            <a:r>
              <a:rPr lang="en-US" sz="1400" b="1" dirty="0" err="1"/>
              <a:t>hại</a:t>
            </a:r>
            <a:r>
              <a:rPr lang="en-US" sz="1400" b="1" dirty="0"/>
              <a:t> </a:t>
            </a:r>
            <a:r>
              <a:rPr lang="en-US" sz="1400" b="1" dirty="0" err="1"/>
              <a:t>tài</a:t>
            </a:r>
            <a:r>
              <a:rPr lang="en-US" sz="1400" b="1" dirty="0"/>
              <a:t> </a:t>
            </a:r>
            <a:r>
              <a:rPr lang="en-US" sz="1400" b="1" dirty="0" err="1"/>
              <a:t>chính</a:t>
            </a:r>
            <a:r>
              <a:rPr lang="en-US" sz="1400" dirty="0"/>
              <a:t>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 err="1"/>
              <a:t>Doanh</a:t>
            </a:r>
            <a:r>
              <a:rPr lang="en-US" sz="1400" dirty="0"/>
              <a:t> </a:t>
            </a:r>
            <a:r>
              <a:rPr lang="en-US" sz="1400" dirty="0" err="1"/>
              <a:t>nghiệp</a:t>
            </a:r>
            <a:r>
              <a:rPr lang="en-US" sz="1400" dirty="0"/>
              <a:t> </a:t>
            </a:r>
            <a:r>
              <a:rPr lang="en-US" sz="1400" dirty="0" err="1"/>
              <a:t>mất</a:t>
            </a:r>
            <a:r>
              <a:rPr lang="en-US" sz="1400" dirty="0"/>
              <a:t> </a:t>
            </a:r>
            <a:r>
              <a:rPr lang="en-US" sz="1400" dirty="0" err="1"/>
              <a:t>hàng</a:t>
            </a:r>
            <a:r>
              <a:rPr lang="en-US" sz="1400" dirty="0"/>
              <a:t> </a:t>
            </a:r>
            <a:r>
              <a:rPr lang="en-US" sz="1400" dirty="0" err="1"/>
              <a:t>triệu</a:t>
            </a:r>
            <a:r>
              <a:rPr lang="en-US" sz="1400" dirty="0"/>
              <a:t> USD </a:t>
            </a:r>
            <a:r>
              <a:rPr lang="en-US" sz="1400" dirty="0" err="1"/>
              <a:t>cho</a:t>
            </a:r>
            <a:r>
              <a:rPr lang="en-US" sz="1400" dirty="0"/>
              <a:t> </a:t>
            </a:r>
            <a:r>
              <a:rPr lang="en-US" sz="1400" dirty="0" err="1"/>
              <a:t>điều</a:t>
            </a:r>
            <a:r>
              <a:rPr lang="en-US" sz="1400" dirty="0"/>
              <a:t> </a:t>
            </a:r>
            <a:r>
              <a:rPr lang="en-US" sz="1400" dirty="0" err="1"/>
              <a:t>tra</a:t>
            </a:r>
            <a:r>
              <a:rPr lang="en-US" sz="1400" dirty="0"/>
              <a:t>, </a:t>
            </a:r>
            <a:r>
              <a:rPr lang="en-US" sz="1400" dirty="0" err="1"/>
              <a:t>khắc</a:t>
            </a:r>
            <a:r>
              <a:rPr lang="en-US" sz="1400" dirty="0"/>
              <a:t> </a:t>
            </a:r>
            <a:r>
              <a:rPr lang="en-US" sz="1400" dirty="0" err="1"/>
              <a:t>phục</a:t>
            </a:r>
            <a:r>
              <a:rPr lang="en-US" sz="1400" dirty="0"/>
              <a:t> &amp; </a:t>
            </a:r>
            <a:r>
              <a:rPr lang="en-US" sz="1400" dirty="0" err="1"/>
              <a:t>tiền</a:t>
            </a:r>
            <a:r>
              <a:rPr lang="en-US" sz="1400" dirty="0"/>
              <a:t> </a:t>
            </a:r>
            <a:r>
              <a:rPr lang="en-US" sz="1400" dirty="0" err="1"/>
              <a:t>phạt</a:t>
            </a:r>
            <a:r>
              <a:rPr lang="en-US" sz="1400" dirty="0"/>
              <a:t> (Marriott 2018 – 123 </a:t>
            </a:r>
            <a:r>
              <a:rPr lang="en-US" sz="1400" dirty="0" err="1"/>
              <a:t>triệu</a:t>
            </a:r>
            <a:r>
              <a:rPr lang="en-US" sz="1400" dirty="0"/>
              <a:t> USD).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 err="1"/>
              <a:t>Cá</a:t>
            </a:r>
            <a:r>
              <a:rPr lang="en-US" sz="1400" dirty="0"/>
              <a:t> </a:t>
            </a:r>
            <a:r>
              <a:rPr lang="en-US" sz="1400" dirty="0" err="1"/>
              <a:t>nhân</a:t>
            </a:r>
            <a:r>
              <a:rPr lang="en-US" sz="1400" dirty="0"/>
              <a:t> </a:t>
            </a:r>
            <a:r>
              <a:rPr lang="en-US" sz="1400" dirty="0" err="1"/>
              <a:t>bị</a:t>
            </a:r>
            <a:r>
              <a:rPr lang="en-US" sz="1400" dirty="0"/>
              <a:t> </a:t>
            </a:r>
            <a:r>
              <a:rPr lang="en-US" sz="1400" dirty="0" err="1"/>
              <a:t>mất</a:t>
            </a:r>
            <a:r>
              <a:rPr lang="en-US" sz="1400" dirty="0"/>
              <a:t> </a:t>
            </a:r>
            <a:r>
              <a:rPr lang="en-US" sz="1400" dirty="0" err="1"/>
              <a:t>tiền</a:t>
            </a:r>
            <a:r>
              <a:rPr lang="en-US" sz="1400" dirty="0"/>
              <a:t> do </a:t>
            </a:r>
            <a:r>
              <a:rPr lang="en-US" sz="1400" dirty="0" err="1"/>
              <a:t>lừa</a:t>
            </a:r>
            <a:r>
              <a:rPr lang="en-US" sz="1400" dirty="0"/>
              <a:t> </a:t>
            </a:r>
            <a:r>
              <a:rPr lang="en-US" sz="1400" dirty="0" err="1"/>
              <a:t>đảo</a:t>
            </a:r>
            <a:r>
              <a:rPr lang="en-US" sz="1400" dirty="0"/>
              <a:t> </a:t>
            </a:r>
            <a:r>
              <a:rPr lang="en-US" sz="1400" dirty="0" err="1"/>
              <a:t>tài</a:t>
            </a:r>
            <a:r>
              <a:rPr lang="en-US" sz="1400" dirty="0"/>
              <a:t> </a:t>
            </a:r>
            <a:r>
              <a:rPr lang="en-US" sz="1400" dirty="0" err="1"/>
              <a:t>chính</a:t>
            </a:r>
            <a:r>
              <a:rPr lang="en-US" sz="1400" dirty="0"/>
              <a:t>.</a:t>
            </a:r>
          </a:p>
          <a:p>
            <a:pPr algn="l"/>
            <a:r>
              <a:rPr lang="en-US" sz="1400" b="1" dirty="0" err="1"/>
              <a:t>Ảnh</a:t>
            </a:r>
            <a:r>
              <a:rPr lang="en-US" sz="1400" b="1" dirty="0"/>
              <a:t> </a:t>
            </a:r>
            <a:r>
              <a:rPr lang="en-US" sz="1400" b="1" dirty="0" err="1"/>
              <a:t>hưởng</a:t>
            </a:r>
            <a:r>
              <a:rPr lang="en-US" sz="1400" b="1" dirty="0"/>
              <a:t> </a:t>
            </a:r>
            <a:r>
              <a:rPr lang="en-US" sz="1400" b="1" dirty="0" err="1"/>
              <a:t>đến</a:t>
            </a:r>
            <a:r>
              <a:rPr lang="en-US" sz="1400" b="1" dirty="0"/>
              <a:t> </a:t>
            </a:r>
            <a:r>
              <a:rPr lang="en-US" sz="1400" b="1" dirty="0" err="1"/>
              <a:t>danh</a:t>
            </a:r>
            <a:r>
              <a:rPr lang="en-US" sz="1400" b="1" dirty="0"/>
              <a:t> </a:t>
            </a:r>
            <a:r>
              <a:rPr lang="en-US" sz="1400" b="1" dirty="0" err="1"/>
              <a:t>tiếng</a:t>
            </a:r>
            <a:r>
              <a:rPr lang="en-US" sz="1400" b="1" dirty="0"/>
              <a:t> &amp; </a:t>
            </a:r>
            <a:r>
              <a:rPr lang="en-US" sz="1400" b="1" dirty="0" err="1"/>
              <a:t>niềm</a:t>
            </a:r>
            <a:r>
              <a:rPr lang="en-US" sz="1400" b="1" dirty="0"/>
              <a:t> tin </a:t>
            </a:r>
            <a:r>
              <a:rPr lang="en-US" sz="1400" b="1" dirty="0" err="1"/>
              <a:t>khách</a:t>
            </a:r>
            <a:r>
              <a:rPr lang="en-US" sz="1400" b="1" dirty="0"/>
              <a:t> </a:t>
            </a:r>
            <a:r>
              <a:rPr lang="en-US" sz="1400" b="1" dirty="0" err="1"/>
              <a:t>hàng</a:t>
            </a:r>
            <a:r>
              <a:rPr lang="en-US" sz="1400" dirty="0"/>
              <a:t>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Uber 2016: </a:t>
            </a:r>
            <a:r>
              <a:rPr lang="en-US" sz="1400" dirty="0" err="1"/>
              <a:t>Cố</a:t>
            </a:r>
            <a:r>
              <a:rPr lang="en-US" sz="1400" dirty="0"/>
              <a:t> </a:t>
            </a:r>
            <a:r>
              <a:rPr lang="en-US" sz="1400" dirty="0" err="1"/>
              <a:t>che</a:t>
            </a:r>
            <a:r>
              <a:rPr lang="en-US" sz="1400" dirty="0"/>
              <a:t> </a:t>
            </a:r>
            <a:r>
              <a:rPr lang="en-US" sz="1400" dirty="0" err="1"/>
              <a:t>giấu</a:t>
            </a:r>
            <a:r>
              <a:rPr lang="en-US" sz="1400" dirty="0"/>
              <a:t> </a:t>
            </a:r>
            <a:r>
              <a:rPr lang="en-US" sz="1400" dirty="0" err="1"/>
              <a:t>vụ</a:t>
            </a:r>
            <a:r>
              <a:rPr lang="en-US" sz="1400" dirty="0"/>
              <a:t> </a:t>
            </a:r>
            <a:r>
              <a:rPr lang="en-US" sz="1400" dirty="0" err="1"/>
              <a:t>tấn</a:t>
            </a:r>
            <a:r>
              <a:rPr lang="en-US" sz="1400" dirty="0"/>
              <a:t> </a:t>
            </a:r>
            <a:r>
              <a:rPr lang="en-US" sz="1400" dirty="0" err="1"/>
              <a:t>công</a:t>
            </a:r>
            <a:r>
              <a:rPr lang="en-US" sz="1400" dirty="0"/>
              <a:t> </a:t>
            </a:r>
            <a:r>
              <a:rPr lang="en-US" sz="1400" dirty="0" err="1"/>
              <a:t>làm</a:t>
            </a:r>
            <a:r>
              <a:rPr lang="en-US" sz="1400" dirty="0"/>
              <a:t> </a:t>
            </a:r>
            <a:r>
              <a:rPr lang="en-US" sz="1400" dirty="0" err="1"/>
              <a:t>mất</a:t>
            </a:r>
            <a:r>
              <a:rPr lang="en-US" sz="1400" dirty="0"/>
              <a:t> 57 </a:t>
            </a:r>
            <a:r>
              <a:rPr lang="en-US" sz="1400" dirty="0" err="1"/>
              <a:t>triệu</a:t>
            </a:r>
            <a:r>
              <a:rPr lang="en-US" sz="1400" dirty="0"/>
              <a:t> </a:t>
            </a:r>
            <a:r>
              <a:rPr lang="en-US" sz="1400" dirty="0" err="1"/>
              <a:t>dữ</a:t>
            </a:r>
            <a:r>
              <a:rPr lang="en-US" sz="1400" dirty="0"/>
              <a:t> </a:t>
            </a:r>
            <a:r>
              <a:rPr lang="en-US" sz="1400" dirty="0" err="1"/>
              <a:t>liệu</a:t>
            </a:r>
            <a:r>
              <a:rPr lang="en-US" sz="1400" dirty="0"/>
              <a:t> → </a:t>
            </a:r>
            <a:r>
              <a:rPr lang="en-US" sz="1400" dirty="0" err="1"/>
              <a:t>Mất</a:t>
            </a:r>
            <a:r>
              <a:rPr lang="en-US" sz="1400" dirty="0"/>
              <a:t> </a:t>
            </a:r>
            <a:r>
              <a:rPr lang="en-US" sz="1400" dirty="0" err="1"/>
              <a:t>niềm</a:t>
            </a:r>
            <a:r>
              <a:rPr lang="en-US" sz="1400" dirty="0"/>
              <a:t> tin </a:t>
            </a:r>
            <a:r>
              <a:rPr lang="en-US" sz="1400" dirty="0" err="1"/>
              <a:t>khách</a:t>
            </a:r>
            <a:r>
              <a:rPr lang="en-US" sz="1400" dirty="0"/>
              <a:t> </a:t>
            </a:r>
            <a:r>
              <a:rPr lang="en-US" sz="1400" dirty="0" err="1"/>
              <a:t>hàng</a:t>
            </a:r>
            <a:r>
              <a:rPr lang="en-US" sz="1400" dirty="0"/>
              <a:t>.</a:t>
            </a:r>
          </a:p>
          <a:p>
            <a:pPr algn="l"/>
            <a:r>
              <a:rPr lang="en-US" sz="1400" b="1" dirty="0" err="1"/>
              <a:t>Hậu</a:t>
            </a:r>
            <a:r>
              <a:rPr lang="en-US" sz="1400" b="1" dirty="0"/>
              <a:t> </a:t>
            </a:r>
            <a:r>
              <a:rPr lang="en-US" sz="1400" b="1" dirty="0" err="1"/>
              <a:t>quả</a:t>
            </a:r>
            <a:r>
              <a:rPr lang="en-US" sz="1400" b="1" dirty="0"/>
              <a:t> </a:t>
            </a:r>
            <a:r>
              <a:rPr lang="en-US" sz="1400" b="1" dirty="0" err="1"/>
              <a:t>pháp</a:t>
            </a:r>
            <a:r>
              <a:rPr lang="en-US" sz="1400" b="1" dirty="0"/>
              <a:t> </a:t>
            </a:r>
            <a:r>
              <a:rPr lang="en-US" sz="1400" b="1" dirty="0" err="1"/>
              <a:t>lý</a:t>
            </a:r>
            <a:r>
              <a:rPr lang="en-US" sz="1400" dirty="0"/>
              <a:t>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Vi </a:t>
            </a:r>
            <a:r>
              <a:rPr lang="en-US" sz="1400" dirty="0" err="1"/>
              <a:t>phạm</a:t>
            </a:r>
            <a:r>
              <a:rPr lang="en-US" sz="1400" dirty="0"/>
              <a:t> GDPR (EU), CCPA (California) </a:t>
            </a:r>
            <a:r>
              <a:rPr lang="en-US" sz="1400" dirty="0" err="1"/>
              <a:t>dẫn</a:t>
            </a:r>
            <a:r>
              <a:rPr lang="en-US" sz="1400" dirty="0"/>
              <a:t> </a:t>
            </a:r>
            <a:r>
              <a:rPr lang="en-US" sz="1400" dirty="0" err="1"/>
              <a:t>đến</a:t>
            </a:r>
            <a:r>
              <a:rPr lang="en-US" sz="1400" dirty="0"/>
              <a:t> </a:t>
            </a:r>
            <a:r>
              <a:rPr lang="en-US" sz="1400" dirty="0" err="1"/>
              <a:t>phạt</a:t>
            </a:r>
            <a:r>
              <a:rPr lang="en-US" sz="1400" dirty="0"/>
              <a:t> </a:t>
            </a:r>
            <a:r>
              <a:rPr lang="en-US" sz="1400" dirty="0" err="1"/>
              <a:t>nặng</a:t>
            </a:r>
            <a:r>
              <a:rPr lang="en-US" sz="1400" dirty="0"/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Google &amp; Facebook </a:t>
            </a:r>
            <a:r>
              <a:rPr lang="en-US" sz="1400" dirty="0" err="1"/>
              <a:t>bị</a:t>
            </a:r>
            <a:r>
              <a:rPr lang="en-US" sz="1400" dirty="0"/>
              <a:t> </a:t>
            </a:r>
            <a:r>
              <a:rPr lang="en-US" sz="1400" dirty="0" err="1"/>
              <a:t>phạt</a:t>
            </a:r>
            <a:r>
              <a:rPr lang="en-US" sz="1400" dirty="0"/>
              <a:t> </a:t>
            </a:r>
            <a:r>
              <a:rPr lang="en-US" sz="1400" dirty="0" err="1"/>
              <a:t>hàng</a:t>
            </a:r>
            <a:r>
              <a:rPr lang="en-US" sz="1400" dirty="0"/>
              <a:t> </a:t>
            </a:r>
            <a:r>
              <a:rPr lang="en-US" sz="1400" dirty="0" err="1"/>
              <a:t>triệu</a:t>
            </a:r>
            <a:r>
              <a:rPr lang="en-US" sz="1400" dirty="0"/>
              <a:t> USD </a:t>
            </a:r>
            <a:r>
              <a:rPr lang="en-US" sz="1400" dirty="0" err="1"/>
              <a:t>vì</a:t>
            </a:r>
            <a:r>
              <a:rPr lang="en-US" sz="1400" dirty="0"/>
              <a:t> vi </a:t>
            </a:r>
            <a:r>
              <a:rPr lang="en-US" sz="1400" dirty="0" err="1"/>
              <a:t>phạm</a:t>
            </a:r>
            <a:r>
              <a:rPr lang="en-US" sz="1400" dirty="0"/>
              <a:t> </a:t>
            </a:r>
            <a:r>
              <a:rPr lang="en-US" sz="1400" dirty="0" err="1"/>
              <a:t>dữ</a:t>
            </a:r>
            <a:r>
              <a:rPr lang="en-US" sz="1400" dirty="0"/>
              <a:t> </a:t>
            </a:r>
            <a:r>
              <a:rPr lang="en-US" sz="1400" dirty="0" err="1"/>
              <a:t>liệu</a:t>
            </a:r>
            <a:r>
              <a:rPr lang="en-US" sz="1400" dirty="0"/>
              <a:t> </a:t>
            </a:r>
            <a:r>
              <a:rPr lang="en-US" sz="1400" dirty="0" err="1"/>
              <a:t>cá</a:t>
            </a:r>
            <a:r>
              <a:rPr lang="en-US" sz="1400" dirty="0"/>
              <a:t> </a:t>
            </a:r>
            <a:r>
              <a:rPr lang="en-US" sz="1400" dirty="0" err="1"/>
              <a:t>nhân</a:t>
            </a:r>
            <a:r>
              <a:rPr lang="en-US" sz="1400" dirty="0"/>
              <a:t>.</a:t>
            </a:r>
          </a:p>
          <a:p>
            <a:pPr algn="l"/>
            <a:r>
              <a:rPr lang="en-US" sz="1400" b="1" dirty="0" err="1"/>
              <a:t>Tác</a:t>
            </a:r>
            <a:r>
              <a:rPr lang="en-US" sz="1400" b="1" dirty="0"/>
              <a:t> </a:t>
            </a:r>
            <a:r>
              <a:rPr lang="en-US" sz="1400" b="1" dirty="0" err="1"/>
              <a:t>động</a:t>
            </a:r>
            <a:r>
              <a:rPr lang="en-US" sz="1400" b="1" dirty="0"/>
              <a:t> </a:t>
            </a:r>
            <a:r>
              <a:rPr lang="en-US" sz="1400" b="1" dirty="0" err="1"/>
              <a:t>đến</a:t>
            </a:r>
            <a:r>
              <a:rPr lang="en-US" sz="1400" b="1" dirty="0"/>
              <a:t> an </a:t>
            </a:r>
            <a:r>
              <a:rPr lang="en-US" sz="1400" b="1" dirty="0" err="1"/>
              <a:t>ninh</a:t>
            </a:r>
            <a:r>
              <a:rPr lang="en-US" sz="1400" b="1" dirty="0"/>
              <a:t> </a:t>
            </a:r>
            <a:r>
              <a:rPr lang="en-US" sz="1400" b="1" dirty="0" err="1"/>
              <a:t>quốc</a:t>
            </a:r>
            <a:r>
              <a:rPr lang="en-US" sz="1400" b="1" dirty="0"/>
              <a:t> </a:t>
            </a:r>
            <a:r>
              <a:rPr lang="en-US" sz="1400" b="1" dirty="0" err="1"/>
              <a:t>gia</a:t>
            </a:r>
            <a:r>
              <a:rPr lang="en-US" sz="1400" dirty="0"/>
              <a:t>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Edward Snowden (2013): </a:t>
            </a:r>
            <a:r>
              <a:rPr lang="en-US" sz="1400" dirty="0" err="1"/>
              <a:t>Rò</a:t>
            </a:r>
            <a:r>
              <a:rPr lang="en-US" sz="1400" dirty="0"/>
              <a:t> </a:t>
            </a:r>
            <a:r>
              <a:rPr lang="en-US" sz="1400" dirty="0" err="1"/>
              <a:t>rỉ</a:t>
            </a:r>
            <a:r>
              <a:rPr lang="en-US" sz="1400" dirty="0"/>
              <a:t> </a:t>
            </a:r>
            <a:r>
              <a:rPr lang="en-US" sz="1400" dirty="0" err="1"/>
              <a:t>tài</a:t>
            </a:r>
            <a:r>
              <a:rPr lang="en-US" sz="1400" dirty="0"/>
              <a:t> </a:t>
            </a:r>
            <a:r>
              <a:rPr lang="en-US" sz="1400" dirty="0" err="1"/>
              <a:t>liệu</a:t>
            </a:r>
            <a:r>
              <a:rPr lang="en-US" sz="1400" dirty="0"/>
              <a:t> </a:t>
            </a:r>
            <a:r>
              <a:rPr lang="en-US" sz="1400" dirty="0" err="1"/>
              <a:t>tuyệt</a:t>
            </a:r>
            <a:r>
              <a:rPr lang="en-US" sz="1400" dirty="0"/>
              <a:t> </a:t>
            </a:r>
            <a:r>
              <a:rPr lang="en-US" sz="1400" dirty="0" err="1"/>
              <a:t>mật</a:t>
            </a:r>
            <a:r>
              <a:rPr lang="en-US" sz="1400" dirty="0"/>
              <a:t> </a:t>
            </a:r>
            <a:r>
              <a:rPr lang="en-US" sz="1400" dirty="0" err="1"/>
              <a:t>của</a:t>
            </a:r>
            <a:r>
              <a:rPr lang="en-US" sz="1400" dirty="0"/>
              <a:t> NSA.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dirty="0"/>
              <a:t>WikiLeaks: </a:t>
            </a:r>
            <a:r>
              <a:rPr lang="en-US" sz="1400" dirty="0" err="1"/>
              <a:t>Công</a:t>
            </a:r>
            <a:r>
              <a:rPr lang="en-US" sz="1400" dirty="0"/>
              <a:t> </a:t>
            </a:r>
            <a:r>
              <a:rPr lang="en-US" sz="1400" dirty="0" err="1"/>
              <a:t>bố</a:t>
            </a:r>
            <a:r>
              <a:rPr lang="en-US" sz="1400" dirty="0"/>
              <a:t> </a:t>
            </a:r>
            <a:r>
              <a:rPr lang="en-US" sz="1400" dirty="0" err="1"/>
              <a:t>nhiều</a:t>
            </a:r>
            <a:r>
              <a:rPr lang="en-US" sz="1400" dirty="0"/>
              <a:t> </a:t>
            </a:r>
            <a:r>
              <a:rPr lang="en-US" sz="1400" dirty="0" err="1"/>
              <a:t>tài</a:t>
            </a:r>
            <a:r>
              <a:rPr lang="en-US" sz="1400" dirty="0"/>
              <a:t> </a:t>
            </a:r>
            <a:r>
              <a:rPr lang="en-US" sz="1400" dirty="0" err="1"/>
              <a:t>liệu</a:t>
            </a:r>
            <a:r>
              <a:rPr lang="en-US" sz="1400" dirty="0"/>
              <a:t> </a:t>
            </a:r>
            <a:r>
              <a:rPr lang="en-US" sz="1400" dirty="0" err="1"/>
              <a:t>nhạy</a:t>
            </a:r>
            <a:r>
              <a:rPr lang="en-US" sz="1400" dirty="0"/>
              <a:t> </a:t>
            </a:r>
            <a:r>
              <a:rPr lang="en-US" sz="1400" dirty="0" err="1"/>
              <a:t>cảm</a:t>
            </a:r>
            <a:r>
              <a:rPr lang="en-US" sz="1400" dirty="0"/>
              <a:t> </a:t>
            </a:r>
            <a:r>
              <a:rPr lang="en-US" sz="1400" dirty="0" err="1"/>
              <a:t>từ</a:t>
            </a:r>
            <a:r>
              <a:rPr lang="en-US" sz="1400" dirty="0"/>
              <a:t> </a:t>
            </a:r>
            <a:r>
              <a:rPr lang="en-US" sz="1400" dirty="0" err="1"/>
              <a:t>chính</a:t>
            </a:r>
            <a:r>
              <a:rPr lang="en-US" sz="1400" dirty="0"/>
              <a:t> </a:t>
            </a:r>
            <a:r>
              <a:rPr lang="en-US" sz="1400" dirty="0" err="1"/>
              <a:t>phủ</a:t>
            </a:r>
            <a:r>
              <a:rPr lang="en-US" sz="1400" dirty="0"/>
              <a:t>.</a:t>
            </a:r>
          </a:p>
          <a:p>
            <a:pPr marL="139700" lvl="0" indent="0" algn="l"/>
            <a:endParaRPr lang="en-US" sz="1200" dirty="0"/>
          </a:p>
          <a:p>
            <a:pPr marL="139700" indent="0" algn="l"/>
            <a:endParaRPr lang="vi-VN" sz="1200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endParaRPr lang="vi-VN" sz="1200" dirty="0" smtClean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22442" y="1412354"/>
            <a:ext cx="2497541" cy="1753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2050" name="Picture 2" descr="Image shows photo of Edward Snowden. Photo text reads: Russian citizenship granted to Edward Snowden. The former U.S. security contractor fled the U.S. to evade prosecution for leaking classified government document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157" y="1309682"/>
            <a:ext cx="2636345" cy="3295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125269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8" name="Google Shape;2038;p66"/>
          <p:cNvGrpSpPr/>
          <p:nvPr/>
        </p:nvGrpSpPr>
        <p:grpSpPr>
          <a:xfrm>
            <a:off x="3710188" y="-320725"/>
            <a:ext cx="6574325" cy="2981950"/>
            <a:chOff x="2568425" y="1916875"/>
            <a:chExt cx="6574325" cy="2981950"/>
          </a:xfrm>
        </p:grpSpPr>
        <p:sp>
          <p:nvSpPr>
            <p:cNvPr id="2039" name="Google Shape;2039;p66"/>
            <p:cNvSpPr/>
            <p:nvPr/>
          </p:nvSpPr>
          <p:spPr>
            <a:xfrm>
              <a:off x="2568425" y="2600075"/>
              <a:ext cx="6574325" cy="2298750"/>
            </a:xfrm>
            <a:custGeom>
              <a:avLst/>
              <a:gdLst/>
              <a:ahLst/>
              <a:cxnLst/>
              <a:rect l="l" t="t" r="r" b="b"/>
              <a:pathLst>
                <a:path w="262973" h="91950" extrusionOk="0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6"/>
            <p:cNvSpPr/>
            <p:nvPr/>
          </p:nvSpPr>
          <p:spPr>
            <a:xfrm>
              <a:off x="2705975" y="2504850"/>
              <a:ext cx="6282025" cy="2323825"/>
            </a:xfrm>
            <a:custGeom>
              <a:avLst/>
              <a:gdLst/>
              <a:ahLst/>
              <a:cxnLst/>
              <a:rect l="l" t="t" r="r" b="b"/>
              <a:pathLst>
                <a:path w="251281" h="92953" extrusionOk="0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6"/>
            <p:cNvSpPr/>
            <p:nvPr/>
          </p:nvSpPr>
          <p:spPr>
            <a:xfrm>
              <a:off x="2967300" y="2308175"/>
              <a:ext cx="5739625" cy="2387875"/>
            </a:xfrm>
            <a:custGeom>
              <a:avLst/>
              <a:gdLst/>
              <a:ahLst/>
              <a:cxnLst/>
              <a:rect l="l" t="t" r="r" b="b"/>
              <a:pathLst>
                <a:path w="229585" h="95515" extrusionOk="0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6"/>
            <p:cNvSpPr/>
            <p:nvPr/>
          </p:nvSpPr>
          <p:spPr>
            <a:xfrm>
              <a:off x="3082425" y="2201700"/>
              <a:ext cx="5483925" cy="2428325"/>
            </a:xfrm>
            <a:custGeom>
              <a:avLst/>
              <a:gdLst/>
              <a:ahLst/>
              <a:cxnLst/>
              <a:rect l="l" t="t" r="r" b="b"/>
              <a:pathLst>
                <a:path w="219357" h="97133" extrusionOk="0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6"/>
            <p:cNvSpPr/>
            <p:nvPr/>
          </p:nvSpPr>
          <p:spPr>
            <a:xfrm>
              <a:off x="3169300" y="2073575"/>
              <a:ext cx="5255825" cy="2490350"/>
            </a:xfrm>
            <a:custGeom>
              <a:avLst/>
              <a:gdLst/>
              <a:ahLst/>
              <a:cxnLst/>
              <a:rect l="l" t="t" r="r" b="b"/>
              <a:pathLst>
                <a:path w="210233" h="99614" extrusionOk="0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6"/>
            <p:cNvSpPr/>
            <p:nvPr/>
          </p:nvSpPr>
          <p:spPr>
            <a:xfrm>
              <a:off x="3230800" y="1916875"/>
              <a:ext cx="5054325" cy="2581200"/>
            </a:xfrm>
            <a:custGeom>
              <a:avLst/>
              <a:gdLst/>
              <a:ahLst/>
              <a:cxnLst/>
              <a:rect l="l" t="t" r="r" b="b"/>
              <a:pathLst>
                <a:path w="202173" h="103248" extrusionOk="0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6"/>
            <p:cNvSpPr/>
            <p:nvPr/>
          </p:nvSpPr>
          <p:spPr>
            <a:xfrm>
              <a:off x="3762675" y="2607550"/>
              <a:ext cx="4083600" cy="1747175"/>
            </a:xfrm>
            <a:custGeom>
              <a:avLst/>
              <a:gdLst/>
              <a:ahLst/>
              <a:cxnLst/>
              <a:rect l="l" t="t" r="r" b="b"/>
              <a:pathLst>
                <a:path w="163344" h="69887" extrusionOk="0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6"/>
            <p:cNvSpPr/>
            <p:nvPr/>
          </p:nvSpPr>
          <p:spPr>
            <a:xfrm>
              <a:off x="4102100" y="2934375"/>
              <a:ext cx="3455750" cy="1326875"/>
            </a:xfrm>
            <a:custGeom>
              <a:avLst/>
              <a:gdLst/>
              <a:ahLst/>
              <a:cxnLst/>
              <a:rect l="l" t="t" r="r" b="b"/>
              <a:pathLst>
                <a:path w="138230" h="53075" extrusionOk="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6"/>
            <p:cNvSpPr/>
            <p:nvPr/>
          </p:nvSpPr>
          <p:spPr>
            <a:xfrm>
              <a:off x="4376950" y="3131050"/>
              <a:ext cx="2902725" cy="1069600"/>
            </a:xfrm>
            <a:custGeom>
              <a:avLst/>
              <a:gdLst/>
              <a:ahLst/>
              <a:cxnLst/>
              <a:rect l="l" t="t" r="r" b="b"/>
              <a:pathLst>
                <a:path w="116109" h="42784" extrusionOk="0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6"/>
            <p:cNvSpPr/>
            <p:nvPr/>
          </p:nvSpPr>
          <p:spPr>
            <a:xfrm>
              <a:off x="4588525" y="3291200"/>
              <a:ext cx="2422225" cy="860300"/>
            </a:xfrm>
            <a:custGeom>
              <a:avLst/>
              <a:gdLst/>
              <a:ahLst/>
              <a:cxnLst/>
              <a:rect l="l" t="t" r="r" b="b"/>
              <a:pathLst>
                <a:path w="96889" h="34412" extrusionOk="0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6"/>
            <p:cNvSpPr/>
            <p:nvPr/>
          </p:nvSpPr>
          <p:spPr>
            <a:xfrm>
              <a:off x="4790275" y="3426750"/>
              <a:ext cx="1951625" cy="675550"/>
            </a:xfrm>
            <a:custGeom>
              <a:avLst/>
              <a:gdLst/>
              <a:ahLst/>
              <a:cxnLst/>
              <a:rect l="l" t="t" r="r" b="b"/>
              <a:pathLst>
                <a:path w="78065" h="27022" extrusionOk="0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6"/>
            <p:cNvSpPr/>
            <p:nvPr/>
          </p:nvSpPr>
          <p:spPr>
            <a:xfrm>
              <a:off x="5097475" y="3501375"/>
              <a:ext cx="1355675" cy="523850"/>
            </a:xfrm>
            <a:custGeom>
              <a:avLst/>
              <a:gdLst/>
              <a:ahLst/>
              <a:cxnLst/>
              <a:rect l="l" t="t" r="r" b="b"/>
              <a:pathLst>
                <a:path w="54227" h="20954" extrusionOk="0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6"/>
            <p:cNvSpPr/>
            <p:nvPr/>
          </p:nvSpPr>
          <p:spPr>
            <a:xfrm>
              <a:off x="5402575" y="3558350"/>
              <a:ext cx="897125" cy="393100"/>
            </a:xfrm>
            <a:custGeom>
              <a:avLst/>
              <a:gdLst/>
              <a:ahLst/>
              <a:cxnLst/>
              <a:rect l="l" t="t" r="r" b="b"/>
              <a:pathLst>
                <a:path w="35885" h="15724" extrusionOk="0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2" name="Google Shape;2052;p66"/>
          <p:cNvSpPr txBox="1">
            <a:spLocks noGrp="1"/>
          </p:cNvSpPr>
          <p:nvPr>
            <p:ph type="title"/>
          </p:nvPr>
        </p:nvSpPr>
        <p:spPr>
          <a:xfrm>
            <a:off x="6546400" y="676338"/>
            <a:ext cx="1780800" cy="132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04</a:t>
            </a:r>
            <a:r>
              <a:rPr lang="en" dirty="0" smtClean="0"/>
              <a:t>.</a:t>
            </a:r>
            <a:endParaRPr dirty="0"/>
          </a:p>
        </p:txBody>
      </p:sp>
      <p:sp>
        <p:nvSpPr>
          <p:cNvPr id="2054" name="Google Shape;2054;p66"/>
          <p:cNvSpPr txBox="1">
            <a:spLocks noGrp="1"/>
          </p:cNvSpPr>
          <p:nvPr>
            <p:ph type="title" idx="2"/>
          </p:nvPr>
        </p:nvSpPr>
        <p:spPr>
          <a:xfrm>
            <a:off x="86373" y="2796775"/>
            <a:ext cx="8335065" cy="210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vi-VN" dirty="0"/>
              <a:t>CÁC GIẢI PHÁP BẢO MẬT VÀ HƯỚNG PHÁT TRIỂN</a:t>
            </a:r>
            <a:br>
              <a:rPr lang="vi-VN" dirty="0"/>
            </a:b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3"/>
          <p:cNvSpPr txBox="1">
            <a:spLocks noGrp="1"/>
          </p:cNvSpPr>
          <p:nvPr>
            <p:ph type="title"/>
          </p:nvPr>
        </p:nvSpPr>
        <p:spPr>
          <a:xfrm>
            <a:off x="887374" y="475982"/>
            <a:ext cx="7363752" cy="8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CÁC GIẢI PHÁP BẢO MẬT HIỆN TẠI</a:t>
            </a:r>
            <a:endParaRPr dirty="0"/>
          </a:p>
        </p:txBody>
      </p:sp>
      <p:sp>
        <p:nvSpPr>
          <p:cNvPr id="1271" name="Google Shape;1271;p43"/>
          <p:cNvSpPr txBox="1">
            <a:spLocks noGrp="1"/>
          </p:cNvSpPr>
          <p:nvPr>
            <p:ph type="subTitle" idx="1"/>
          </p:nvPr>
        </p:nvSpPr>
        <p:spPr>
          <a:xfrm>
            <a:off x="364118" y="1506751"/>
            <a:ext cx="4969882" cy="34815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vi-VN" sz="1250" b="1" dirty="0"/>
              <a:t>Giải pháp kỹ thuật</a:t>
            </a:r>
            <a:endParaRPr lang="en-US" sz="1250" b="1" u="sng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Mã hóa dữ liệu (AES-256, RSA):</a:t>
            </a:r>
            <a:r>
              <a:rPr lang="vi-VN" sz="1250" dirty="0"/>
              <a:t> Bảo vệ thông tin ngay cả khi bị đánh cắp.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Bảo mật truyền tải (HTTPS/TLS):</a:t>
            </a:r>
            <a:r>
              <a:rPr lang="vi-VN" sz="1250" dirty="0"/>
              <a:t> Hạn chế nguy cơ rò rỉ dữ liệu khi truyền qua mạng.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Xác thực đa yếu tố (MFA):</a:t>
            </a:r>
            <a:r>
              <a:rPr lang="vi-VN" sz="1250" dirty="0"/>
              <a:t> Ngăn chặn tấn công do mật khẩu yếu.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Hệ thống phát hiện &amp; ngăn chặn tấn công (IDS/IPS):</a:t>
            </a:r>
            <a:r>
              <a:rPr lang="vi-VN" sz="1250" dirty="0"/>
              <a:t> Giám sát và phản ứng với các mối đe dọa.</a:t>
            </a:r>
            <a:endParaRPr lang="en-US" sz="1250" dirty="0"/>
          </a:p>
          <a:p>
            <a:pPr algn="l"/>
            <a:r>
              <a:rPr lang="vi-VN" sz="1250" b="1" dirty="0"/>
              <a:t>Giải pháp quản lý</a:t>
            </a:r>
            <a:endParaRPr lang="en-US" sz="1250" b="1" u="sng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Kiểm soát truy cập chặt chẽ:</a:t>
            </a:r>
            <a:r>
              <a:rPr lang="vi-VN" sz="1250" dirty="0"/>
              <a:t> Áp dụng nguyên tắc "Least Privilege Access".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Đào tạo nhận thức an ninh mạng:</a:t>
            </a:r>
            <a:r>
              <a:rPr lang="vi-VN" sz="1250" dirty="0"/>
              <a:t> Giúp nhân viên hiểu và phòng tránh rủi ro bảo mật.</a:t>
            </a:r>
            <a:endParaRPr lang="en-US" sz="1250" dirty="0"/>
          </a:p>
          <a:p>
            <a:pPr algn="l"/>
            <a:r>
              <a:rPr lang="vi-VN" sz="1250" b="1" dirty="0"/>
              <a:t>Tuân thủ quy định pháp lý</a:t>
            </a:r>
            <a:endParaRPr lang="en-US" sz="1250" b="1" u="sng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Đáp ứng tiêu chuẩn bảo mật quốc tế:</a:t>
            </a:r>
            <a:r>
              <a:rPr lang="vi-VN" sz="1250" dirty="0"/>
              <a:t> GDPR, HIPAA, CCPA.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Đánh giá bảo mật định kỳ:</a:t>
            </a:r>
            <a:r>
              <a:rPr lang="vi-VN" sz="1250" dirty="0"/>
              <a:t> Hạn chế rủi ro từ bên thứ ba.</a:t>
            </a:r>
            <a:endParaRPr lang="en-US" sz="1250" dirty="0"/>
          </a:p>
          <a:p>
            <a:pPr lvl="0" algn="l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39700" indent="0" algn="l"/>
            <a:endParaRPr lang="vi-VN" sz="1200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endParaRPr lang="vi-VN" sz="1200" dirty="0" smtClean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22442" y="1412354"/>
            <a:ext cx="2497541" cy="1753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074" name="Picture 2" descr="110+ Multi Factor Authentication Icon Stock Illustrations, Royalty-Free  Vector Graphics &amp; Clip Art - iSto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815" y="1973172"/>
            <a:ext cx="3219862" cy="2278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1856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3"/>
          <p:cNvSpPr txBox="1">
            <a:spLocks noGrp="1"/>
          </p:cNvSpPr>
          <p:nvPr>
            <p:ph type="title"/>
          </p:nvPr>
        </p:nvSpPr>
        <p:spPr>
          <a:xfrm>
            <a:off x="887374" y="475982"/>
            <a:ext cx="7363752" cy="8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ĐÁNH GIÁ CÁC GIẢI PHÁP HIỆN TẠI</a:t>
            </a:r>
            <a:endParaRPr dirty="0"/>
          </a:p>
        </p:txBody>
      </p:sp>
      <p:sp>
        <p:nvSpPr>
          <p:cNvPr id="1271" name="Google Shape;1271;p43"/>
          <p:cNvSpPr txBox="1">
            <a:spLocks noGrp="1"/>
          </p:cNvSpPr>
          <p:nvPr>
            <p:ph type="subTitle" idx="1"/>
          </p:nvPr>
        </p:nvSpPr>
        <p:spPr>
          <a:xfrm>
            <a:off x="364118" y="1506751"/>
            <a:ext cx="4969882" cy="34815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vi-VN" sz="1250" b="1" dirty="0"/>
              <a:t>Ưu điểm</a:t>
            </a:r>
            <a:endParaRPr lang="en-US" sz="1250" b="1" u="sng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dirty="0"/>
              <a:t>Giúp giảm thiểu nguy cơ rò rỉ dữ liệu.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dirty="0"/>
              <a:t>Tăng cường bảo mật và tuân thủ quy định.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dirty="0"/>
              <a:t>Bảo vệ thông tin doanh nghiệp và người dùng.</a:t>
            </a:r>
            <a:endParaRPr lang="en-US" sz="1250" dirty="0"/>
          </a:p>
          <a:p>
            <a:pPr algn="l"/>
            <a:r>
              <a:rPr lang="vi-VN" sz="1250" b="1" dirty="0"/>
              <a:t>Hạn chế</a:t>
            </a:r>
            <a:endParaRPr lang="en-US" sz="1250" b="1" u="sng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Chi phí cao:</a:t>
            </a:r>
            <a:r>
              <a:rPr lang="vi-VN" sz="1250" dirty="0"/>
              <a:t> Yêu cầu hạ tầng và đội ngũ chuyên môn mạnh.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Phụ thuộc vào con người:</a:t>
            </a:r>
            <a:r>
              <a:rPr lang="vi-VN" sz="1250" dirty="0"/>
              <a:t> Sai sót trong cấu hình có thể dẫn đến lỗ hổng bảo mật.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Thiếu tự động hóa:</a:t>
            </a:r>
            <a:r>
              <a:rPr lang="vi-VN" sz="1250" dirty="0"/>
              <a:t> Cần công nghệ AI để giám sát &amp; phát hiện tấn công nhanh hơn.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b="1" dirty="0"/>
              <a:t>Không kiểm soát được bên thứ ba:</a:t>
            </a:r>
            <a:r>
              <a:rPr lang="vi-VN" sz="1250" dirty="0"/>
              <a:t> Nhà cung cấp dịch vụ có thể là điểm yếu bảo mật.</a:t>
            </a:r>
            <a:endParaRPr lang="en-US" sz="1250" dirty="0"/>
          </a:p>
          <a:p>
            <a:pPr algn="l"/>
            <a:r>
              <a:rPr lang="vi-VN" sz="1250" b="1" dirty="0"/>
              <a:t>Cần cải thiện</a:t>
            </a:r>
            <a:endParaRPr lang="en-US" sz="1250" b="1" u="sng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dirty="0"/>
              <a:t>Ứng dụng AI để phát hiện tấn công tự động.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dirty="0"/>
              <a:t>Tăng cường bảo mật API &amp; quản lý phiên đăng nhập.</a:t>
            </a:r>
            <a:endParaRPr lang="en-US" sz="125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50" dirty="0"/>
              <a:t>Xây dựng hệ thống giám sát &amp; cảnh báo sớm.</a:t>
            </a:r>
            <a:endParaRPr lang="en-US" sz="1250" dirty="0"/>
          </a:p>
          <a:p>
            <a:pPr algn="l"/>
            <a:r>
              <a:rPr lang="vi-VN" sz="1250" b="1" dirty="0"/>
              <a:t> </a:t>
            </a:r>
            <a:endParaRPr lang="en-US" sz="1250" dirty="0"/>
          </a:p>
          <a:p>
            <a:pPr marL="139700" indent="0" algn="l"/>
            <a:endParaRPr lang="vi-VN" sz="1200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endParaRPr lang="vi-VN" sz="1200" dirty="0" smtClean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22442" y="1412354"/>
            <a:ext cx="2497541" cy="1753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9781" y="2289223"/>
            <a:ext cx="3478832" cy="159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176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2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7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7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3"/>
          <p:cNvSpPr txBox="1">
            <a:spLocks noGrp="1"/>
          </p:cNvSpPr>
          <p:nvPr>
            <p:ph type="title"/>
          </p:nvPr>
        </p:nvSpPr>
        <p:spPr>
          <a:xfrm>
            <a:off x="791839" y="496454"/>
            <a:ext cx="7880303" cy="8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HƯỚNG PHÁT TRIỂN GIẢI PHÁP BẢO MẬT</a:t>
            </a:r>
            <a:endParaRPr dirty="0"/>
          </a:p>
        </p:txBody>
      </p:sp>
      <p:sp>
        <p:nvSpPr>
          <p:cNvPr id="1271" name="Google Shape;1271;p43"/>
          <p:cNvSpPr txBox="1">
            <a:spLocks noGrp="1"/>
          </p:cNvSpPr>
          <p:nvPr>
            <p:ph type="subTitle" idx="1"/>
          </p:nvPr>
        </p:nvSpPr>
        <p:spPr>
          <a:xfrm>
            <a:off x="232886" y="1330154"/>
            <a:ext cx="5249121" cy="34815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vi-VN" sz="1200" b="1" dirty="0"/>
              <a:t>Ứng dụng AI &amp; Machine Learning trong bảo mật</a:t>
            </a:r>
            <a:endParaRPr lang="en-US" sz="1200" b="1" u="sng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00" dirty="0"/>
              <a:t>Phát hiện hành vi bất thường, ngăn chặn tấn công sớm.</a:t>
            </a:r>
            <a:endParaRPr lang="en-US" sz="12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00" dirty="0"/>
              <a:t>Tự động học hỏi từ các cuộc tấn công trước đó để cải thiện bảo mật.</a:t>
            </a:r>
            <a:endParaRPr lang="en-US" sz="1200" dirty="0"/>
          </a:p>
          <a:p>
            <a:pPr algn="l"/>
            <a:r>
              <a:rPr lang="vi-VN" sz="1200" b="1" dirty="0"/>
              <a:t>Tăng cường bảo mật API &amp; hệ thống truy cập</a:t>
            </a:r>
            <a:endParaRPr lang="en-US" sz="1200" b="1" u="sng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00" dirty="0"/>
              <a:t>Hạn chế quyền truy cập API, chỉ cung cấp dữ liệu cần thiết.</a:t>
            </a:r>
            <a:endParaRPr lang="en-US" sz="12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00" dirty="0"/>
              <a:t>Quản lý phiên đăng nhập chặt chẽ, sử dụng xác thực đa yếu tố nâng cao.</a:t>
            </a:r>
            <a:endParaRPr lang="en-US" sz="1200" dirty="0"/>
          </a:p>
          <a:p>
            <a:pPr algn="l"/>
            <a:r>
              <a:rPr lang="vi-VN" sz="1200" b="1" dirty="0"/>
              <a:t>Phát triển công nghệ mã hóa tiên tiến</a:t>
            </a:r>
            <a:endParaRPr lang="en-US" sz="1200" b="1" u="sng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00" dirty="0"/>
              <a:t>Ứng dụng </a:t>
            </a:r>
            <a:r>
              <a:rPr lang="vi-VN" sz="1200" b="1" dirty="0"/>
              <a:t>mã hóa đồng hình (Homomorphic Encryption)</a:t>
            </a:r>
            <a:r>
              <a:rPr lang="vi-VN" sz="1200" dirty="0"/>
              <a:t> để bảo vệ dữ liệu ngay cả khi xử lý.</a:t>
            </a:r>
            <a:endParaRPr lang="en-US" sz="12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00" dirty="0"/>
              <a:t>Kết hợp </a:t>
            </a:r>
            <a:r>
              <a:rPr lang="vi-VN" sz="1200" b="1" dirty="0"/>
              <a:t>mã hóa đầu-cuối (E2EE) và Zero Trust Security (ZTS)</a:t>
            </a:r>
            <a:r>
              <a:rPr lang="vi-VN" sz="1200" dirty="0"/>
              <a:t>.</a:t>
            </a:r>
            <a:endParaRPr lang="en-US" sz="1200" dirty="0"/>
          </a:p>
          <a:p>
            <a:pPr algn="l"/>
            <a:r>
              <a:rPr lang="vi-VN" sz="1200" b="1" dirty="0"/>
              <a:t>Ứng dụng Blockchain vào bảo mật dữ liệu đám mây</a:t>
            </a:r>
            <a:endParaRPr lang="en-US" sz="1200" b="1" u="sng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00" dirty="0"/>
              <a:t>Nhật ký truy cập phi tập trung giúp theo dõi mọi thay đổi dữ liệu.</a:t>
            </a:r>
            <a:endParaRPr lang="en-US" sz="12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00" dirty="0"/>
              <a:t>Hợp đồng thông minh (Smart Contract) kiểm soát quyền truy cập dữ liệu.</a:t>
            </a:r>
            <a:endParaRPr lang="en-US" sz="1200" dirty="0"/>
          </a:p>
          <a:p>
            <a:pPr algn="l"/>
            <a:r>
              <a:rPr lang="vi-VN" sz="1200" b="1" dirty="0"/>
              <a:t>Xây dựng tiêu chuẩn bảo mật chuyên biệt cho điện toán đám mây</a:t>
            </a:r>
            <a:endParaRPr lang="en-US" sz="1200" b="1" u="sng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00" dirty="0"/>
              <a:t>Phát triển quy định bảo mật mới như ISO 27017, NIST SP 800-53.</a:t>
            </a:r>
            <a:endParaRPr lang="en-US" sz="12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200" dirty="0"/>
              <a:t>Kiểm toán tự động để đánh giá mức độ bảo mật của hệ thống.</a:t>
            </a:r>
            <a:endParaRPr lang="en-US" sz="1200" dirty="0"/>
          </a:p>
          <a:p>
            <a:pPr lvl="0" algn="l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311150" indent="-171450" algn="l">
              <a:buFont typeface="Arial" panose="020B0604020202020204" pitchFamily="34" charset="0"/>
              <a:buChar char="•"/>
            </a:pPr>
            <a:endParaRPr lang="vi-VN" sz="1200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endParaRPr lang="vi-VN" sz="1200" dirty="0" smtClean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22442" y="1412354"/>
            <a:ext cx="2497541" cy="1753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098" name="Picture 2" descr="AI in Cybersecurity: 7 Key Benefits for Business Leade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176" y="1891855"/>
            <a:ext cx="3094072" cy="2016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9354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42"/>
          <p:cNvSpPr txBox="1">
            <a:spLocks noGrp="1"/>
          </p:cNvSpPr>
          <p:nvPr>
            <p:ph type="title" idx="2"/>
          </p:nvPr>
        </p:nvSpPr>
        <p:spPr>
          <a:xfrm>
            <a:off x="4032422" y="919977"/>
            <a:ext cx="4477569" cy="30769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/>
              <a:t/>
            </a:r>
            <a:br>
              <a:rPr lang="vi-VN" dirty="0"/>
            </a:br>
            <a:r>
              <a:rPr lang="vi-VN" dirty="0" smtClean="0"/>
              <a:t/>
            </a:r>
            <a:br>
              <a:rPr lang="vi-VN" dirty="0" smtClean="0"/>
            </a:br>
            <a:r>
              <a:rPr lang="vi-VN" dirty="0" smtClean="0"/>
              <a:t>KẾT LUẬN</a:t>
            </a:r>
            <a:endParaRPr sz="8000" dirty="0"/>
          </a:p>
        </p:txBody>
      </p:sp>
      <p:sp>
        <p:nvSpPr>
          <p:cNvPr id="1264" name="Google Shape;1264;p42"/>
          <p:cNvSpPr txBox="1">
            <a:spLocks noGrp="1"/>
          </p:cNvSpPr>
          <p:nvPr>
            <p:ph type="title"/>
          </p:nvPr>
        </p:nvSpPr>
        <p:spPr>
          <a:xfrm>
            <a:off x="720841" y="1146600"/>
            <a:ext cx="3190209" cy="28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05</a:t>
            </a:r>
            <a:r>
              <a:rPr lang="en" dirty="0" smtClean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3863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2"/>
          </p:nvPr>
        </p:nvSpPr>
        <p:spPr>
          <a:xfrm>
            <a:off x="1007842" y="2162523"/>
            <a:ext cx="7014851" cy="1093200"/>
          </a:xfrm>
        </p:spPr>
        <p:txBody>
          <a:bodyPr/>
          <a:lstStyle/>
          <a:p>
            <a:r>
              <a:rPr lang="vi-VN" smtClean="0"/>
              <a:t>THANKS FOR WATCHING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79934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" name="Google Shape;2693;p8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THÀNH VIÊN NHÓM</a:t>
            </a:r>
            <a:endParaRPr dirty="0"/>
          </a:p>
        </p:txBody>
      </p:sp>
      <p:sp>
        <p:nvSpPr>
          <p:cNvPr id="2694" name="Google Shape;2694;p86"/>
          <p:cNvSpPr txBox="1"/>
          <p:nvPr/>
        </p:nvSpPr>
        <p:spPr>
          <a:xfrm>
            <a:off x="6538800" y="2616488"/>
            <a:ext cx="1885200" cy="4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95" name="Google Shape;2695;p86"/>
          <p:cNvSpPr txBox="1"/>
          <p:nvPr/>
        </p:nvSpPr>
        <p:spPr>
          <a:xfrm>
            <a:off x="6538800" y="2924088"/>
            <a:ext cx="18852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2697" name="Google Shape;2697;p86"/>
          <p:cNvSpPr txBox="1"/>
          <p:nvPr/>
        </p:nvSpPr>
        <p:spPr>
          <a:xfrm flipH="1">
            <a:off x="2453267" y="1766654"/>
            <a:ext cx="4855110" cy="464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200" b="1" dirty="0" smtClean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01.  ĐỖ QUỐC VIỆT – B21DCVT459</a:t>
            </a:r>
            <a:endParaRPr sz="22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98" name="Google Shape;2698;p86"/>
          <p:cNvSpPr txBox="1"/>
          <p:nvPr/>
        </p:nvSpPr>
        <p:spPr>
          <a:xfrm flipH="1">
            <a:off x="890597" y="2924088"/>
            <a:ext cx="18852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9" name="Google Shape;2697;p86"/>
          <p:cNvSpPr txBox="1"/>
          <p:nvPr/>
        </p:nvSpPr>
        <p:spPr>
          <a:xfrm flipH="1">
            <a:off x="2453267" y="2345371"/>
            <a:ext cx="4855110" cy="464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200" b="1" dirty="0" smtClean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02.  NGUYỄN VIỆT ANH – B21DCVT067</a:t>
            </a:r>
            <a:endParaRPr sz="22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" name="Google Shape;2697;p86"/>
          <p:cNvSpPr txBox="1"/>
          <p:nvPr/>
        </p:nvSpPr>
        <p:spPr>
          <a:xfrm flipH="1">
            <a:off x="2453267" y="2924088"/>
            <a:ext cx="4855110" cy="464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200" b="1" dirty="0" smtClean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03.  LƯƠNG XUÂN HUY – B21DCVT227</a:t>
            </a:r>
            <a:endParaRPr sz="22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" name="Google Shape;2697;p86"/>
          <p:cNvSpPr txBox="1"/>
          <p:nvPr/>
        </p:nvSpPr>
        <p:spPr>
          <a:xfrm flipH="1">
            <a:off x="2453267" y="3506564"/>
            <a:ext cx="4855110" cy="464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200" b="1" dirty="0" smtClean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04.  HOÀNG TRẦN PHONG – B21DCVT339</a:t>
            </a:r>
            <a:endParaRPr sz="22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8210643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40"/>
          <p:cNvSpPr txBox="1">
            <a:spLocks noGrp="1"/>
          </p:cNvSpPr>
          <p:nvPr>
            <p:ph type="title"/>
          </p:nvPr>
        </p:nvSpPr>
        <p:spPr>
          <a:xfrm rot="2797">
            <a:off x="1117233" y="1249900"/>
            <a:ext cx="737400" cy="6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01.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227" name="Google Shape;1227;p40"/>
          <p:cNvSpPr txBox="1">
            <a:spLocks noGrp="1"/>
          </p:cNvSpPr>
          <p:nvPr>
            <p:ph type="title" idx="2"/>
          </p:nvPr>
        </p:nvSpPr>
        <p:spPr>
          <a:xfrm>
            <a:off x="1854878" y="1315769"/>
            <a:ext cx="3232200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GIỚI THIỆU CHUNG</a:t>
            </a:r>
            <a:endParaRPr dirty="0"/>
          </a:p>
        </p:txBody>
      </p:sp>
      <p:sp>
        <p:nvSpPr>
          <p:cNvPr id="1229" name="Google Shape;1229;p40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>
                <a:latin typeface="Oswald"/>
                <a:ea typeface="Oswald"/>
                <a:cs typeface="Oswald"/>
                <a:sym typeface="Oswald"/>
              </a:rPr>
              <a:t>CÁC NỘI DUNG CHÍNH</a:t>
            </a:r>
            <a:endParaRPr dirty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30" name="Google Shape;1230;p40"/>
          <p:cNvSpPr txBox="1">
            <a:spLocks noGrp="1"/>
          </p:cNvSpPr>
          <p:nvPr>
            <p:ph type="title" idx="3"/>
          </p:nvPr>
        </p:nvSpPr>
        <p:spPr>
          <a:xfrm rot="2797">
            <a:off x="1117234" y="2677293"/>
            <a:ext cx="737400" cy="6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03.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231" name="Google Shape;1231;p40"/>
          <p:cNvSpPr txBox="1">
            <a:spLocks noGrp="1"/>
          </p:cNvSpPr>
          <p:nvPr>
            <p:ph type="title" idx="4"/>
          </p:nvPr>
        </p:nvSpPr>
        <p:spPr>
          <a:xfrm>
            <a:off x="1854878" y="2747765"/>
            <a:ext cx="4575776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mtClean="0"/>
              <a:t>NGUYÊN NHÂN VÀ HẬU QUẢ RÒ RỈ DỮ LIỆU</a:t>
            </a:r>
            <a:endParaRPr dirty="0"/>
          </a:p>
        </p:txBody>
      </p:sp>
      <p:sp>
        <p:nvSpPr>
          <p:cNvPr id="1233" name="Google Shape;1233;p40"/>
          <p:cNvSpPr txBox="1">
            <a:spLocks noGrp="1"/>
          </p:cNvSpPr>
          <p:nvPr>
            <p:ph type="title" idx="6"/>
          </p:nvPr>
        </p:nvSpPr>
        <p:spPr>
          <a:xfrm rot="2797">
            <a:off x="1117233" y="1942126"/>
            <a:ext cx="737400" cy="6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02.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234" name="Google Shape;1234;p40"/>
          <p:cNvSpPr txBox="1">
            <a:spLocks noGrp="1"/>
          </p:cNvSpPr>
          <p:nvPr>
            <p:ph type="title" idx="7"/>
          </p:nvPr>
        </p:nvSpPr>
        <p:spPr>
          <a:xfrm>
            <a:off x="1854878" y="2025908"/>
            <a:ext cx="3232200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CƠ SỞ LÝ THUYẾT</a:t>
            </a:r>
            <a:endParaRPr dirty="0"/>
          </a:p>
        </p:txBody>
      </p:sp>
      <p:sp>
        <p:nvSpPr>
          <p:cNvPr id="1236" name="Google Shape;1236;p40"/>
          <p:cNvSpPr txBox="1">
            <a:spLocks noGrp="1"/>
          </p:cNvSpPr>
          <p:nvPr>
            <p:ph type="title" idx="9"/>
          </p:nvPr>
        </p:nvSpPr>
        <p:spPr>
          <a:xfrm rot="2797">
            <a:off x="1117233" y="3403170"/>
            <a:ext cx="737400" cy="6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04.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237" name="Google Shape;1237;p40"/>
          <p:cNvSpPr txBox="1">
            <a:spLocks noGrp="1"/>
          </p:cNvSpPr>
          <p:nvPr>
            <p:ph type="title" idx="13"/>
          </p:nvPr>
        </p:nvSpPr>
        <p:spPr>
          <a:xfrm>
            <a:off x="1854877" y="3469622"/>
            <a:ext cx="5187367" cy="49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CÁC GIẢI PHÁP </a:t>
            </a:r>
            <a:r>
              <a:rPr lang="vi-VN" smtClean="0"/>
              <a:t>BẢO MẬT VÀ HƯỚNG PHÁT TRIỂN</a:t>
            </a:r>
            <a:endParaRPr dirty="0"/>
          </a:p>
        </p:txBody>
      </p:sp>
      <p:sp>
        <p:nvSpPr>
          <p:cNvPr id="16" name="Google Shape;1236;p40"/>
          <p:cNvSpPr txBox="1">
            <a:spLocks/>
          </p:cNvSpPr>
          <p:nvPr/>
        </p:nvSpPr>
        <p:spPr>
          <a:xfrm rot="2797">
            <a:off x="1117233" y="4125552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vi-VN" dirty="0" smtClean="0">
                <a:solidFill>
                  <a:schemeClr val="lt2"/>
                </a:solidFill>
              </a:rPr>
              <a:t>05</a:t>
            </a:r>
            <a:r>
              <a:rPr lang="en" dirty="0" smtClean="0">
                <a:solidFill>
                  <a:schemeClr val="lt2"/>
                </a:solidFill>
              </a:rPr>
              <a:t>.</a:t>
            </a:r>
            <a:endParaRPr lang="en" dirty="0">
              <a:solidFill>
                <a:schemeClr val="lt2"/>
              </a:solidFill>
            </a:endParaRPr>
          </a:p>
        </p:txBody>
      </p:sp>
      <p:sp>
        <p:nvSpPr>
          <p:cNvPr id="18" name="Google Shape;1237;p40"/>
          <p:cNvSpPr txBox="1">
            <a:spLocks/>
          </p:cNvSpPr>
          <p:nvPr/>
        </p:nvSpPr>
        <p:spPr>
          <a:xfrm>
            <a:off x="1854877" y="4191479"/>
            <a:ext cx="3743263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2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l"/>
            <a:r>
              <a:rPr lang="vi-VN" dirty="0" smtClean="0"/>
              <a:t>KẾT LUẬN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8175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42"/>
          <p:cNvSpPr txBox="1">
            <a:spLocks noGrp="1"/>
          </p:cNvSpPr>
          <p:nvPr>
            <p:ph type="title" idx="2"/>
          </p:nvPr>
        </p:nvSpPr>
        <p:spPr>
          <a:xfrm>
            <a:off x="4112515" y="1146600"/>
            <a:ext cx="4477569" cy="37464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/>
              <a:t/>
            </a:r>
            <a:br>
              <a:rPr lang="vi-VN" dirty="0"/>
            </a:br>
            <a:r>
              <a:rPr lang="vi-VN" dirty="0" smtClean="0"/>
              <a:t/>
            </a:r>
            <a:br>
              <a:rPr lang="vi-VN" dirty="0" smtClean="0"/>
            </a:br>
            <a:r>
              <a:rPr lang="vi-VN" sz="8000" dirty="0" smtClean="0"/>
              <a:t>GIỚI </a:t>
            </a:r>
            <a:r>
              <a:rPr lang="vi-VN" sz="8000" dirty="0"/>
              <a:t>THIỆU </a:t>
            </a:r>
            <a:br>
              <a:rPr lang="vi-VN" sz="8000" dirty="0"/>
            </a:br>
            <a:r>
              <a:rPr lang="vi-VN" sz="8000" dirty="0" smtClean="0"/>
              <a:t>CHUNG</a:t>
            </a:r>
            <a:r>
              <a:rPr lang="vi-VN" sz="8000" dirty="0"/>
              <a:t/>
            </a:r>
            <a:br>
              <a:rPr lang="vi-VN" sz="8000" dirty="0"/>
            </a:br>
            <a:endParaRPr dirty="0"/>
          </a:p>
        </p:txBody>
      </p:sp>
      <p:sp>
        <p:nvSpPr>
          <p:cNvPr id="1264" name="Google Shape;1264;p42"/>
          <p:cNvSpPr txBox="1">
            <a:spLocks noGrp="1"/>
          </p:cNvSpPr>
          <p:nvPr>
            <p:ph type="title"/>
          </p:nvPr>
        </p:nvSpPr>
        <p:spPr>
          <a:xfrm>
            <a:off x="880150" y="1146600"/>
            <a:ext cx="3030900" cy="28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3"/>
          <p:cNvSpPr txBox="1">
            <a:spLocks noGrp="1"/>
          </p:cNvSpPr>
          <p:nvPr>
            <p:ph type="title"/>
          </p:nvPr>
        </p:nvSpPr>
        <p:spPr>
          <a:xfrm>
            <a:off x="200025" y="489630"/>
            <a:ext cx="8839200" cy="8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600" dirty="0" smtClean="0"/>
              <a:t>LÝ DO CHỌN ĐỀ TÀI &amp; MỤC TIÊU NGHIÊN CỨU </a:t>
            </a:r>
            <a:endParaRPr sz="3600" dirty="0"/>
          </a:p>
        </p:txBody>
      </p:sp>
      <p:sp>
        <p:nvSpPr>
          <p:cNvPr id="1271" name="Google Shape;1271;p43"/>
          <p:cNvSpPr txBox="1">
            <a:spLocks noGrp="1"/>
          </p:cNvSpPr>
          <p:nvPr>
            <p:ph type="subTitle" idx="1"/>
          </p:nvPr>
        </p:nvSpPr>
        <p:spPr>
          <a:xfrm>
            <a:off x="341875" y="1396337"/>
            <a:ext cx="3886200" cy="31662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lnSpc>
                <a:spcPct val="150000"/>
              </a:lnSpc>
            </a:pPr>
            <a:r>
              <a:rPr lang="vi-VN" b="1" dirty="0" smtClean="0"/>
              <a:t>Lý do chọn đề tài 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dirty="0"/>
              <a:t>Điện toán đám mây mang lại nhiều lợi ích như </a:t>
            </a:r>
            <a:r>
              <a:rPr lang="vi-VN" b="1" dirty="0"/>
              <a:t>tiết kiệm chi phí</a:t>
            </a:r>
            <a:r>
              <a:rPr lang="vi-VN" dirty="0"/>
              <a:t>, </a:t>
            </a:r>
            <a:r>
              <a:rPr lang="vi-VN" b="1" dirty="0"/>
              <a:t>khả năng mở rộng cao</a:t>
            </a:r>
            <a:r>
              <a:rPr lang="vi-VN" dirty="0"/>
              <a:t> và </a:t>
            </a:r>
            <a:r>
              <a:rPr lang="vi-VN" b="1" dirty="0"/>
              <a:t>quản lý dữ liệu linh hoạt</a:t>
            </a:r>
            <a:r>
              <a:rPr lang="vi-VN" dirty="0"/>
              <a:t>. Tuy nhiên, </a:t>
            </a:r>
            <a:r>
              <a:rPr lang="vi-VN" b="1" dirty="0"/>
              <a:t>rò rỉ dữ liệu (Data Leakage)</a:t>
            </a:r>
            <a:r>
              <a:rPr lang="vi-VN" dirty="0"/>
              <a:t> là một thách thức lớn, gây lo ngại cho cả doanh nghiệp và cá nhân.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dirty="0"/>
              <a:t>Nghiên cứu đề tài này giúp hiểu rõ </a:t>
            </a:r>
            <a:r>
              <a:rPr lang="vi-VN" b="1" dirty="0"/>
              <a:t>nguyên nhân, tác động</a:t>
            </a:r>
            <a:r>
              <a:rPr lang="vi-VN" dirty="0"/>
              <a:t> và </a:t>
            </a:r>
            <a:r>
              <a:rPr lang="vi-VN" b="1" dirty="0"/>
              <a:t>biện pháp phòng ngừa</a:t>
            </a:r>
            <a:r>
              <a:rPr lang="vi-VN" dirty="0"/>
              <a:t> rò rỉ dữ liệu trong môi trường đám mây, góp phần nâng cao tính bảo mật và an toàn thông tin.</a:t>
            </a:r>
          </a:p>
          <a:p>
            <a:pPr marL="0" indent="0" algn="l">
              <a:lnSpc>
                <a:spcPct val="150000"/>
              </a:lnSpc>
            </a:pPr>
            <a:endParaRPr lang="en-US" sz="1200"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4" name="Google Shape;1271;p43"/>
          <p:cNvSpPr txBox="1">
            <a:spLocks/>
          </p:cNvSpPr>
          <p:nvPr/>
        </p:nvSpPr>
        <p:spPr>
          <a:xfrm>
            <a:off x="4228075" y="1173424"/>
            <a:ext cx="4468250" cy="316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6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None/>
              <a:defRPr sz="1400" b="0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pPr marL="0" indent="0" algn="l">
              <a:lnSpc>
                <a:spcPct val="150000"/>
              </a:lnSpc>
            </a:pPr>
            <a:endParaRPr lang="vi-VN" sz="1200" dirty="0" smtClean="0"/>
          </a:p>
          <a:p>
            <a:pPr marL="139700" lvl="0" indent="0" algn="l"/>
            <a:r>
              <a:rPr lang="vi-VN" b="1" dirty="0"/>
              <a:t>Mục tiêu nghiên cứu</a:t>
            </a:r>
            <a:endParaRPr lang="en-US" b="1" dirty="0"/>
          </a:p>
          <a:p>
            <a:pPr lvl="0" algn="l">
              <a:buFont typeface="Arial" panose="020B0604020202020204" pitchFamily="34" charset="0"/>
              <a:buChar char="•"/>
            </a:pPr>
            <a:r>
              <a:rPr lang="vi-VN" dirty="0"/>
              <a:t>Tìm hiểu nguyên nhân dẫn đến rò rỉ dữ liệu trong điện toán đám mây.</a:t>
            </a:r>
            <a:endParaRPr lang="en-US" dirty="0"/>
          </a:p>
          <a:p>
            <a:pPr lvl="0" algn="l">
              <a:buFont typeface="Arial" panose="020B0604020202020204" pitchFamily="34" charset="0"/>
              <a:buChar char="•"/>
            </a:pPr>
            <a:r>
              <a:rPr lang="vi-VN" dirty="0"/>
              <a:t>Đánh giá tác động của rò rỉ dữ liệu đối với doanh nghiệp và người dùng cá nhân.</a:t>
            </a:r>
            <a:endParaRPr lang="en-US" dirty="0"/>
          </a:p>
          <a:p>
            <a:pPr lvl="0" algn="l">
              <a:buFont typeface="Arial" panose="020B0604020202020204" pitchFamily="34" charset="0"/>
              <a:buChar char="•"/>
            </a:pPr>
            <a:r>
              <a:rPr lang="vi-VN" dirty="0"/>
              <a:t>Đề xuất các giải pháp bảo mật nhằm giảm thiểu nguy cơ rò rỉ dữ liệu trong môi trường đám mây.</a:t>
            </a:r>
            <a:endParaRPr lang="en-US" dirty="0"/>
          </a:p>
          <a:p>
            <a:pPr marL="0" indent="0">
              <a:lnSpc>
                <a:spcPct val="150000"/>
              </a:lnSpc>
            </a:pPr>
            <a:endParaRPr lang="vi-VN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42"/>
          <p:cNvSpPr txBox="1">
            <a:spLocks noGrp="1"/>
          </p:cNvSpPr>
          <p:nvPr>
            <p:ph type="title" idx="2"/>
          </p:nvPr>
        </p:nvSpPr>
        <p:spPr>
          <a:xfrm>
            <a:off x="4032422" y="919977"/>
            <a:ext cx="4477569" cy="30769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vi-VN" dirty="0" smtClean="0"/>
              <a:t/>
            </a:r>
            <a:br>
              <a:rPr lang="vi-VN" dirty="0" smtClean="0"/>
            </a:br>
            <a:r>
              <a:rPr lang="vi-VN" dirty="0"/>
              <a:t/>
            </a:r>
            <a:br>
              <a:rPr lang="vi-VN" dirty="0"/>
            </a:br>
            <a:r>
              <a:rPr lang="vi-VN" dirty="0" smtClean="0"/>
              <a:t/>
            </a:r>
            <a:br>
              <a:rPr lang="vi-VN" dirty="0" smtClean="0"/>
            </a:br>
            <a:r>
              <a:rPr lang="vi-VN" sz="8000" dirty="0" smtClean="0"/>
              <a:t>CƠ SỞ LÝ THUYẾT</a:t>
            </a:r>
            <a:endParaRPr sz="8000" dirty="0"/>
          </a:p>
        </p:txBody>
      </p:sp>
      <p:sp>
        <p:nvSpPr>
          <p:cNvPr id="1264" name="Google Shape;1264;p42"/>
          <p:cNvSpPr txBox="1">
            <a:spLocks noGrp="1"/>
          </p:cNvSpPr>
          <p:nvPr>
            <p:ph type="title"/>
          </p:nvPr>
        </p:nvSpPr>
        <p:spPr>
          <a:xfrm>
            <a:off x="720841" y="1146600"/>
            <a:ext cx="3190209" cy="28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mtClean="0"/>
              <a:t>02</a:t>
            </a:r>
            <a:r>
              <a:rPr lang="en" dirty="0" smtClean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909790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3"/>
          <p:cNvSpPr txBox="1">
            <a:spLocks noGrp="1"/>
          </p:cNvSpPr>
          <p:nvPr>
            <p:ph type="title"/>
          </p:nvPr>
        </p:nvSpPr>
        <p:spPr>
          <a:xfrm>
            <a:off x="887374" y="475982"/>
            <a:ext cx="7363752" cy="8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TỔNG QUAN VỀ ĐIỆN TOÁN ĐÁM MÂY</a:t>
            </a:r>
            <a:endParaRPr dirty="0"/>
          </a:p>
        </p:txBody>
      </p:sp>
      <p:sp>
        <p:nvSpPr>
          <p:cNvPr id="1271" name="Google Shape;1271;p43"/>
          <p:cNvSpPr txBox="1">
            <a:spLocks noGrp="1"/>
          </p:cNvSpPr>
          <p:nvPr>
            <p:ph type="subTitle" idx="1"/>
          </p:nvPr>
        </p:nvSpPr>
        <p:spPr>
          <a:xfrm>
            <a:off x="364118" y="1506752"/>
            <a:ext cx="4976062" cy="31662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vi-VN" sz="1300" b="1" dirty="0"/>
              <a:t>Giới </a:t>
            </a:r>
            <a:r>
              <a:rPr lang="vi-VN" sz="1300" b="1" dirty="0" smtClean="0"/>
              <a:t>thiệu chung </a:t>
            </a:r>
            <a:r>
              <a:rPr lang="vi-VN" sz="1300" b="1" dirty="0"/>
              <a:t>về Điện toán Đám mây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300" dirty="0"/>
              <a:t>Hệ thống phân phối tài nguyên máy tính qua Internet.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300" dirty="0"/>
              <a:t>Hỗ trợ lưu trữ &amp; xử lý dữ liệu mà không cần hạ tầng vật lý riêng.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300" dirty="0"/>
              <a:t>Đóng vai trò quan trọng trong chuyển đổi số</a:t>
            </a:r>
            <a:r>
              <a:rPr lang="vi-VN" sz="1300" dirty="0" smtClean="0"/>
              <a:t>.</a:t>
            </a:r>
          </a:p>
          <a:p>
            <a:pPr algn="l"/>
            <a:r>
              <a:rPr lang="vi-VN" sz="1300" b="1" dirty="0"/>
              <a:t>Mô hình dịch vụ Đám mây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300" b="1" dirty="0"/>
              <a:t>IaaS (Infrastructure as a Service):</a:t>
            </a:r>
            <a:r>
              <a:rPr lang="vi-VN" sz="1300" dirty="0"/>
              <a:t> 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300" dirty="0"/>
              <a:t>Cung cấp máy chủ, lưu trữ, kết nối mạng.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300" dirty="0"/>
              <a:t>Tính phí theo mức sử dụng.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300" b="1" dirty="0"/>
              <a:t>PaaS (Platform as a Service):</a:t>
            </a:r>
            <a:r>
              <a:rPr lang="vi-VN" sz="1300" dirty="0"/>
              <a:t> 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300" dirty="0"/>
              <a:t>Môi trường phát triển, kiểm thử, triển khai ứng dụng.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300" dirty="0"/>
              <a:t>Hỗ trợ lập trình viên.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300" b="1" dirty="0"/>
              <a:t>SaaS (Software as a Service):</a:t>
            </a:r>
            <a:r>
              <a:rPr lang="vi-VN" sz="1300" dirty="0"/>
              <a:t> 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300" dirty="0"/>
              <a:t>Cung cấp phần mềm trực tuyến.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vi-VN" sz="1300" dirty="0"/>
              <a:t>Không cần cài đặt trên thiết bị nội bộ.</a:t>
            </a:r>
          </a:p>
          <a:p>
            <a:pPr marL="139700" indent="0" algn="l"/>
            <a:endParaRPr lang="vi-VN" sz="1200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endParaRPr lang="vi-VN" sz="1200" dirty="0" smtClean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22442" y="1412354"/>
            <a:ext cx="2497541" cy="1753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 descr="Các loại mô hình điện toán đám mây được sử dụng phổ biế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147" y="1680192"/>
            <a:ext cx="3372627" cy="2819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4387476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2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27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7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3"/>
          <p:cNvSpPr txBox="1">
            <a:spLocks noGrp="1"/>
          </p:cNvSpPr>
          <p:nvPr>
            <p:ph type="title"/>
          </p:nvPr>
        </p:nvSpPr>
        <p:spPr>
          <a:xfrm>
            <a:off x="1119654" y="482806"/>
            <a:ext cx="7089473" cy="8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MÔ HÌNH TRIỂN KHAI ĐÁM MÂY</a:t>
            </a:r>
            <a:endParaRPr dirty="0"/>
          </a:p>
        </p:txBody>
      </p:sp>
      <p:sp>
        <p:nvSpPr>
          <p:cNvPr id="1271" name="Google Shape;1271;p43"/>
          <p:cNvSpPr txBox="1">
            <a:spLocks noGrp="1"/>
          </p:cNvSpPr>
          <p:nvPr>
            <p:ph type="subTitle" idx="1"/>
          </p:nvPr>
        </p:nvSpPr>
        <p:spPr>
          <a:xfrm>
            <a:off x="266131" y="1453487"/>
            <a:ext cx="4388419" cy="32754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lnSpc>
                <a:spcPct val="150000"/>
              </a:lnSpc>
            </a:pPr>
            <a:endParaRPr lang="vi-VN" sz="1100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453487"/>
            <a:ext cx="7848600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83194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3"/>
          <p:cNvSpPr txBox="1">
            <a:spLocks noGrp="1"/>
          </p:cNvSpPr>
          <p:nvPr>
            <p:ph type="title"/>
          </p:nvPr>
        </p:nvSpPr>
        <p:spPr>
          <a:xfrm>
            <a:off x="887374" y="475982"/>
            <a:ext cx="7363752" cy="8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CÁC CƠ CHẾ BẢO MẬT</a:t>
            </a:r>
            <a:endParaRPr dirty="0"/>
          </a:p>
        </p:txBody>
      </p:sp>
      <p:sp>
        <p:nvSpPr>
          <p:cNvPr id="1271" name="Google Shape;1271;p43"/>
          <p:cNvSpPr txBox="1">
            <a:spLocks noGrp="1"/>
          </p:cNvSpPr>
          <p:nvPr>
            <p:ph type="subTitle" idx="1"/>
          </p:nvPr>
        </p:nvSpPr>
        <p:spPr>
          <a:xfrm>
            <a:off x="364118" y="1506752"/>
            <a:ext cx="4969882" cy="33700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buFont typeface="Arial" panose="020B0604020202020204" pitchFamily="34" charset="0"/>
              <a:buChar char="•"/>
            </a:pPr>
            <a:r>
              <a:rPr lang="vi-VN" b="1" dirty="0"/>
              <a:t>Mã hóa (Encryption):</a:t>
            </a:r>
            <a:r>
              <a:rPr lang="vi-VN" dirty="0"/>
              <a:t> Bảo vệ dữ liệu bằng cách mã hóa khi lưu trữ và truyền tải, giúp đảm bảo tính riêng tư và an toàn cho dữ liệu.</a:t>
            </a:r>
            <a:endParaRPr lang="en-US" dirty="0"/>
          </a:p>
          <a:p>
            <a:pPr lvl="0" algn="l">
              <a:buFont typeface="Arial" panose="020B0604020202020204" pitchFamily="34" charset="0"/>
              <a:buChar char="•"/>
            </a:pPr>
            <a:r>
              <a:rPr lang="vi-VN" b="1" dirty="0"/>
              <a:t>Xác thực (Authentication):</a:t>
            </a:r>
            <a:r>
              <a:rPr lang="vi-VN" dirty="0"/>
              <a:t> Xác minh danh tính người dùng hoặc hệ thống trước khi cấp quyền truy cập, đảm bảo chỉ người dùng hợp lệ mới có thể truy cập tài nguyên.</a:t>
            </a:r>
            <a:endParaRPr lang="en-US" dirty="0"/>
          </a:p>
          <a:p>
            <a:pPr lvl="0" algn="l">
              <a:buFont typeface="Arial" panose="020B0604020202020204" pitchFamily="34" charset="0"/>
              <a:buChar char="•"/>
            </a:pPr>
            <a:r>
              <a:rPr lang="vi-VN" b="1" dirty="0"/>
              <a:t>Giám sát (Monitoring):</a:t>
            </a:r>
            <a:r>
              <a:rPr lang="vi-VN" dirty="0"/>
              <a:t> Theo dõi và ghi lại các hoạt động trong môi trường đám mây để phát hiện và phản ứng kịp thời với các hành vi bất thường hoặc tấn công</a:t>
            </a:r>
            <a:r>
              <a:rPr lang="vi-VN" dirty="0" smtClean="0"/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1" dirty="0" smtClean="0"/>
              <a:t>Sử dụng các </a:t>
            </a:r>
            <a:r>
              <a:rPr lang="vi-VN" b="1" dirty="0"/>
              <a:t>tiêu chuẩn và quy định về bảo mật dữ liệu (GDPR, ISO 27001, NIST</a:t>
            </a:r>
            <a:r>
              <a:rPr lang="vi-VN" b="1" dirty="0" smtClean="0"/>
              <a:t>).</a:t>
            </a:r>
            <a:endParaRPr lang="en-US" b="1" dirty="0"/>
          </a:p>
          <a:p>
            <a:pPr lvl="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39700" indent="0" algn="l"/>
            <a:endParaRPr lang="vi-VN" sz="1200" dirty="0"/>
          </a:p>
          <a:p>
            <a:pPr marL="425450" indent="-285750" algn="l">
              <a:buFont typeface="Arial" panose="020B0604020202020204" pitchFamily="34" charset="0"/>
              <a:buChar char="•"/>
            </a:pPr>
            <a:endParaRPr lang="vi-VN" sz="1200" dirty="0" smtClean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22442" y="1412354"/>
            <a:ext cx="2497541" cy="1753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026" name="Picture 2" descr="https://cloud-web-cms-beta.s3.cloud.cmctelecom.vn/1_bao_mat_dien_toan_dam_may_24e26bf15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639" y="1781175"/>
            <a:ext cx="3175145" cy="2001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021363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loud Computing Consulting Toolkit by Slidesgo">
  <a:themeElements>
    <a:clrScheme name="Simple Light">
      <a:dk1>
        <a:srgbClr val="E8E8E8"/>
      </a:dk1>
      <a:lt1>
        <a:srgbClr val="FC626B"/>
      </a:lt1>
      <a:dk2>
        <a:srgbClr val="03133F"/>
      </a:dk2>
      <a:lt2>
        <a:srgbClr val="0080FA"/>
      </a:lt2>
      <a:accent1>
        <a:srgbClr val="00000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8E8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1409</Words>
  <Application>Microsoft Office PowerPoint</Application>
  <PresentationFormat>On-screen Show (16:9)</PresentationFormat>
  <Paragraphs>140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Oswald</vt:lpstr>
      <vt:lpstr>Oswald ExtraLight</vt:lpstr>
      <vt:lpstr>Anaheim</vt:lpstr>
      <vt:lpstr>Overpass</vt:lpstr>
      <vt:lpstr>Cloud Computing Consulting Toolkit by Slidesgo</vt:lpstr>
      <vt:lpstr>RÒ RỈ DỮ LIỆU TRONG ĐIỆN TOÁN ĐÁM MÂY</vt:lpstr>
      <vt:lpstr>THÀNH VIÊN NHÓM</vt:lpstr>
      <vt:lpstr>01.</vt:lpstr>
      <vt:lpstr>   GIỚI THIỆU  CHUNG </vt:lpstr>
      <vt:lpstr>LÝ DO CHỌN ĐỀ TÀI &amp; MỤC TIÊU NGHIÊN CỨU </vt:lpstr>
      <vt:lpstr>   CƠ SỞ LÝ THUYẾT</vt:lpstr>
      <vt:lpstr>TỔNG QUAN VỀ ĐIỆN TOÁN ĐÁM MÂY</vt:lpstr>
      <vt:lpstr>MÔ HÌNH TRIỂN KHAI ĐÁM MÂY</vt:lpstr>
      <vt:lpstr>CÁC CƠ CHẾ BẢO MẬT</vt:lpstr>
      <vt:lpstr>03.</vt:lpstr>
      <vt:lpstr>HIỆN TRẠNG</vt:lpstr>
      <vt:lpstr>NGUYÊN NHÂN CHÍNH </vt:lpstr>
      <vt:lpstr>HẬU QUẢ</vt:lpstr>
      <vt:lpstr>04.</vt:lpstr>
      <vt:lpstr>CÁC GIẢI PHÁP BẢO MẬT HIỆN TẠI</vt:lpstr>
      <vt:lpstr>ĐÁNH GIÁ CÁC GIẢI PHÁP HIỆN TẠI</vt:lpstr>
      <vt:lpstr>HƯỚNG PHÁT TRIỂN GIẢI PHÁP BẢO MẬT</vt:lpstr>
      <vt:lpstr>   KẾT LUẬN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RÒ RỈ DỮ LIỆU TRONG ĐIỆN TOÁN ĐÁM MÂY</dc:title>
  <cp:lastModifiedBy>Tran Phong</cp:lastModifiedBy>
  <cp:revision>23</cp:revision>
  <dcterms:modified xsi:type="dcterms:W3CDTF">2025-03-20T17:25:56Z</dcterms:modified>
</cp:coreProperties>
</file>